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7" r:id="rId4"/>
  </p:sldMasterIdLst>
  <p:notesMasterIdLst>
    <p:notesMasterId r:id="rId25"/>
  </p:notesMasterIdLst>
  <p:handoutMasterIdLst>
    <p:handoutMasterId r:id="rId26"/>
  </p:handoutMasterIdLst>
  <p:sldIdLst>
    <p:sldId id="256" r:id="rId5"/>
    <p:sldId id="303" r:id="rId6"/>
    <p:sldId id="350" r:id="rId7"/>
    <p:sldId id="335" r:id="rId8"/>
    <p:sldId id="349" r:id="rId9"/>
    <p:sldId id="334" r:id="rId10"/>
    <p:sldId id="338" r:id="rId11"/>
    <p:sldId id="332" r:id="rId12"/>
    <p:sldId id="333" r:id="rId13"/>
    <p:sldId id="341" r:id="rId14"/>
    <p:sldId id="340" r:id="rId15"/>
    <p:sldId id="348" r:id="rId16"/>
    <p:sldId id="343" r:id="rId17"/>
    <p:sldId id="346" r:id="rId18"/>
    <p:sldId id="342" r:id="rId19"/>
    <p:sldId id="330" r:id="rId20"/>
    <p:sldId id="344" r:id="rId21"/>
    <p:sldId id="347" r:id="rId22"/>
    <p:sldId id="345" r:id="rId23"/>
    <p:sldId id="278" r:id="rId24"/>
  </p:sldIdLst>
  <p:sldSz cx="12192000" cy="6858000"/>
  <p:notesSz cx="6858000" cy="9144000"/>
  <p:embeddedFontLst>
    <p:embeddedFont>
      <p:font typeface="FS Albert Pro" panose="02000503040000020004" pitchFamily="2" charset="0"/>
      <p:regular r:id="rId27"/>
      <p:bold r:id="rId28"/>
      <p:italic r:id="rId29"/>
      <p:boldItalic r:id="rId30"/>
    </p:embeddedFont>
    <p:embeddedFont>
      <p:font typeface="FS Albert Pro Light" panose="02000503040000020004" pitchFamily="2" charset="0"/>
      <p:regular r:id="rId31"/>
      <p:italic r:id="rId32"/>
    </p:embeddedFont>
    <p:embeddedFont>
      <p:font typeface="Segoe UI" panose="020B0502040204020203"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703ECF1-B9C1-43E9-9DFE-D35FBD3E05B3}">
          <p14:sldIdLst>
            <p14:sldId id="256"/>
            <p14:sldId id="303"/>
            <p14:sldId id="350"/>
            <p14:sldId id="335"/>
            <p14:sldId id="349"/>
            <p14:sldId id="334"/>
            <p14:sldId id="338"/>
            <p14:sldId id="332"/>
            <p14:sldId id="333"/>
            <p14:sldId id="341"/>
            <p14:sldId id="340"/>
            <p14:sldId id="348"/>
            <p14:sldId id="343"/>
            <p14:sldId id="346"/>
            <p14:sldId id="342"/>
            <p14:sldId id="330"/>
            <p14:sldId id="344"/>
            <p14:sldId id="347"/>
            <p14:sldId id="345"/>
          </p14:sldIdLst>
        </p14:section>
        <p14:section name="Untitled Section" id="{0FC9460F-18C2-4B67-AEF9-36FE92BDB2B5}">
          <p14:sldIdLst>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EDCA26D-E182-2E91-D7C3-21D7A36B8CA9}" name="Jeff Calhoun" initials="JC" userId="S::Jeff.Calhoun@bd.com::76a5ffe2-ebe2-46dd-8c64-7595d5955ae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F95"/>
    <a:srgbClr val="009C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3C8FE-EE04-4FB6-B957-3F0A0EAE7FBE}" v="2" dt="2025-03-27T04:17:59.3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3447" autoAdjust="0"/>
  </p:normalViewPr>
  <p:slideViewPr>
    <p:cSldViewPr snapToGrid="0">
      <p:cViewPr>
        <p:scale>
          <a:sx n="58" d="100"/>
          <a:sy n="58" d="100"/>
        </p:scale>
        <p:origin x="1032" y="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Dhungel" userId="643646e8-e1cc-4d79-b9dc-3cf0bacd90f5" providerId="ADAL" clId="{0003C8FE-EE04-4FB6-B957-3F0A0EAE7FBE}"/>
    <pc:docChg chg="modSld">
      <pc:chgData name="Ravi Dhungel" userId="643646e8-e1cc-4d79-b9dc-3cf0bacd90f5" providerId="ADAL" clId="{0003C8FE-EE04-4FB6-B957-3F0A0EAE7FBE}" dt="2025-03-27T04:17:59.394" v="1"/>
      <pc:docMkLst>
        <pc:docMk/>
      </pc:docMkLst>
      <pc:sldChg chg="modTransition">
        <pc:chgData name="Ravi Dhungel" userId="643646e8-e1cc-4d79-b9dc-3cf0bacd90f5" providerId="ADAL" clId="{0003C8FE-EE04-4FB6-B957-3F0A0EAE7FBE}" dt="2025-03-27T04:17:59.394" v="1"/>
        <pc:sldMkLst>
          <pc:docMk/>
          <pc:sldMk cId="1880460484" sldId="256"/>
        </pc:sldMkLst>
      </pc:sldChg>
      <pc:sldChg chg="modTransition">
        <pc:chgData name="Ravi Dhungel" userId="643646e8-e1cc-4d79-b9dc-3cf0bacd90f5" providerId="ADAL" clId="{0003C8FE-EE04-4FB6-B957-3F0A0EAE7FBE}" dt="2025-03-27T04:17:59.394" v="1"/>
        <pc:sldMkLst>
          <pc:docMk/>
          <pc:sldMk cId="174943573" sldId="30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5" Type="http://schemas.openxmlformats.org/officeDocument/2006/relationships/image" Target="../media/image60.jpg"/><Relationship Id="rId4" Type="http://schemas.openxmlformats.org/officeDocument/2006/relationships/image" Target="../media/image5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image" Target="../media/image56.jpg"/><Relationship Id="rId5" Type="http://schemas.openxmlformats.org/officeDocument/2006/relationships/image" Target="../media/image60.jpg"/><Relationship Id="rId4" Type="http://schemas.openxmlformats.org/officeDocument/2006/relationships/image" Target="../media/image5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E6F9F7-9F79-4BBB-B539-4CDF3AF9B89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30451658-184A-49EB-81FD-A319D81C9912}">
      <dgm:prSet custT="1"/>
      <dgm:spPr>
        <a:ln>
          <a:solidFill>
            <a:schemeClr val="accent5">
              <a:lumMod val="60000"/>
              <a:lumOff val="40000"/>
            </a:schemeClr>
          </a:solidFill>
        </a:ln>
      </dgm:spPr>
      <dgm:t>
        <a:bodyPr/>
        <a:lstStyle/>
        <a:p>
          <a:r>
            <a:rPr lang="en-US" sz="1400" b="1" i="0" dirty="0">
              <a:solidFill>
                <a:schemeClr val="bg1"/>
              </a:solidFill>
            </a:rPr>
            <a:t>Assessment:</a:t>
          </a:r>
          <a:r>
            <a:rPr lang="en-US" sz="1400" b="0" i="0" dirty="0">
              <a:solidFill>
                <a:schemeClr val="bg1"/>
              </a:solidFill>
            </a:rPr>
            <a:t> </a:t>
          </a:r>
          <a:r>
            <a:rPr lang="en-US" sz="1400" b="0" i="0" dirty="0">
              <a:solidFill>
                <a:srgbClr val="FFFF00"/>
              </a:solidFill>
            </a:rPr>
            <a:t>Identify and evaluate vulnerabilities in medical devices. This includes conducting risk assessments and penetration testing to uncover potential security gaps.</a:t>
          </a:r>
          <a:endParaRPr lang="en-US" sz="1400" dirty="0">
            <a:solidFill>
              <a:srgbClr val="FFFF00"/>
            </a:solidFill>
          </a:endParaRPr>
        </a:p>
      </dgm:t>
    </dgm:pt>
    <dgm:pt modelId="{45F1086B-38BF-4813-9839-CB99C159FBE8}" type="parTrans" cxnId="{AABA75BD-4CE8-4154-AB05-DBC8364A9705}">
      <dgm:prSet/>
      <dgm:spPr/>
      <dgm:t>
        <a:bodyPr/>
        <a:lstStyle/>
        <a:p>
          <a:endParaRPr lang="en-US"/>
        </a:p>
      </dgm:t>
    </dgm:pt>
    <dgm:pt modelId="{77A640F4-C0AD-402E-B9E8-EC3E34C85760}" type="sibTrans" cxnId="{AABA75BD-4CE8-4154-AB05-DBC8364A9705}">
      <dgm:prSet/>
      <dgm:spPr/>
      <dgm:t>
        <a:bodyPr/>
        <a:lstStyle/>
        <a:p>
          <a:endParaRPr lang="en-US"/>
        </a:p>
      </dgm:t>
    </dgm:pt>
    <dgm:pt modelId="{3C465FF2-D383-4310-A263-04D5CAE43DBF}">
      <dgm:prSet custT="1"/>
      <dgm:spPr/>
      <dgm:t>
        <a:bodyPr/>
        <a:lstStyle/>
        <a:p>
          <a:r>
            <a:rPr lang="en-US" sz="1400" b="1" i="0" dirty="0">
              <a:solidFill>
                <a:schemeClr val="bg1"/>
              </a:solidFill>
            </a:rPr>
            <a:t>Prioritization:</a:t>
          </a:r>
          <a:r>
            <a:rPr lang="en-US" sz="1400" b="0" i="0" dirty="0">
              <a:solidFill>
                <a:schemeClr val="bg1"/>
              </a:solidFill>
            </a:rPr>
            <a:t> </a:t>
          </a:r>
          <a:r>
            <a:rPr lang="en-US" sz="1400" b="0" i="0" dirty="0">
              <a:solidFill>
                <a:srgbClr val="FFFF00"/>
              </a:solidFill>
            </a:rPr>
            <a:t>Prioritize vulnerabilities based on their potential impact on patient safety, device functionality, and data integrity. Critical vulnerabilities that could lead to severe consequences are addressed first.</a:t>
          </a:r>
          <a:endParaRPr lang="en-US" sz="1400" dirty="0">
            <a:solidFill>
              <a:srgbClr val="FFFF00"/>
            </a:solidFill>
          </a:endParaRPr>
        </a:p>
      </dgm:t>
    </dgm:pt>
    <dgm:pt modelId="{BA7B14DF-FD76-47B7-A703-247518AF4743}" type="parTrans" cxnId="{C8229F75-7982-41E4-8CC4-F12D1AB54ABB}">
      <dgm:prSet/>
      <dgm:spPr/>
      <dgm:t>
        <a:bodyPr/>
        <a:lstStyle/>
        <a:p>
          <a:endParaRPr lang="en-US"/>
        </a:p>
      </dgm:t>
    </dgm:pt>
    <dgm:pt modelId="{C323CC46-DE7E-44B4-8750-7BD3E808FA3A}" type="sibTrans" cxnId="{C8229F75-7982-41E4-8CC4-F12D1AB54ABB}">
      <dgm:prSet/>
      <dgm:spPr/>
      <dgm:t>
        <a:bodyPr/>
        <a:lstStyle/>
        <a:p>
          <a:endParaRPr lang="en-US"/>
        </a:p>
      </dgm:t>
    </dgm:pt>
    <dgm:pt modelId="{6D74D88E-045A-4791-99E3-5AA6CFBD0E82}">
      <dgm:prSet custT="1"/>
      <dgm:spPr/>
      <dgm:t>
        <a:bodyPr/>
        <a:lstStyle/>
        <a:p>
          <a:r>
            <a:rPr lang="en-US" sz="1600" b="1" i="0" dirty="0">
              <a:solidFill>
                <a:schemeClr val="bg1"/>
              </a:solidFill>
            </a:rPr>
            <a:t>Action:</a:t>
          </a:r>
          <a:r>
            <a:rPr lang="en-US" sz="1600" b="0" i="0" dirty="0">
              <a:solidFill>
                <a:schemeClr val="bg1"/>
              </a:solidFill>
            </a:rPr>
            <a:t> </a:t>
          </a:r>
          <a:r>
            <a:rPr lang="en-US" sz="1400" b="0" i="0" dirty="0">
              <a:solidFill>
                <a:schemeClr val="bg1"/>
              </a:solidFill>
            </a:rPr>
            <a:t>Implement </a:t>
          </a:r>
          <a:r>
            <a:rPr lang="en-US" sz="1400" b="0" i="0" dirty="0">
              <a:solidFill>
                <a:srgbClr val="FFFF00"/>
              </a:solidFill>
            </a:rPr>
            <a:t>measures to mitigate identified vulnerabilities. This can involve applying software patches, updating firmware, changing configurations, and enhancing security protocols</a:t>
          </a:r>
          <a:r>
            <a:rPr lang="en-US" sz="1600" b="0" i="0" dirty="0">
              <a:solidFill>
                <a:srgbClr val="FFFF00"/>
              </a:solidFill>
            </a:rPr>
            <a:t>.</a:t>
          </a:r>
          <a:endParaRPr lang="en-US" sz="1600" dirty="0">
            <a:solidFill>
              <a:srgbClr val="FFFF00"/>
            </a:solidFill>
          </a:endParaRPr>
        </a:p>
      </dgm:t>
    </dgm:pt>
    <dgm:pt modelId="{AD297F96-C487-4DEB-8C2E-1D7C70615471}" type="parTrans" cxnId="{FF867DE4-0490-41D5-A848-E2FAFAA36232}">
      <dgm:prSet/>
      <dgm:spPr/>
      <dgm:t>
        <a:bodyPr/>
        <a:lstStyle/>
        <a:p>
          <a:endParaRPr lang="en-US"/>
        </a:p>
      </dgm:t>
    </dgm:pt>
    <dgm:pt modelId="{20ADC26C-99D8-4E36-91AB-10F50A458A0D}" type="sibTrans" cxnId="{FF867DE4-0490-41D5-A848-E2FAFAA36232}">
      <dgm:prSet/>
      <dgm:spPr/>
      <dgm:t>
        <a:bodyPr/>
        <a:lstStyle/>
        <a:p>
          <a:endParaRPr lang="en-US"/>
        </a:p>
      </dgm:t>
    </dgm:pt>
    <dgm:pt modelId="{AF0DDDDE-9D51-4318-85F6-8F05122E5176}">
      <dgm:prSet custT="1"/>
      <dgm:spPr/>
      <dgm:t>
        <a:bodyPr/>
        <a:lstStyle/>
        <a:p>
          <a:endParaRPr lang="en-US" sz="1600" b="0" i="0" dirty="0">
            <a:solidFill>
              <a:srgbClr val="FFFF00"/>
            </a:solidFill>
          </a:endParaRPr>
        </a:p>
        <a:p>
          <a:r>
            <a:rPr lang="en-US" sz="1600" b="1" i="0" dirty="0">
              <a:solidFill>
                <a:schemeClr val="bg1"/>
              </a:solidFill>
            </a:rPr>
            <a:t>Reassessment: </a:t>
          </a:r>
          <a:r>
            <a:rPr lang="en-US" sz="1600" b="0" i="0" dirty="0">
              <a:solidFill>
                <a:srgbClr val="FFFF00"/>
              </a:solidFill>
              <a:highlight>
                <a:srgbClr val="000000"/>
              </a:highlight>
            </a:rPr>
            <a:t>After completing </a:t>
          </a:r>
          <a:r>
            <a:rPr lang="en-US" sz="1400" b="0" i="0" dirty="0">
              <a:solidFill>
                <a:srgbClr val="FFFF00"/>
              </a:solidFill>
              <a:highlight>
                <a:srgbClr val="000000"/>
              </a:highlight>
            </a:rPr>
            <a:t>r</a:t>
          </a:r>
          <a:r>
            <a:rPr lang="en-US" sz="1400" b="0" i="0" dirty="0">
              <a:solidFill>
                <a:srgbClr val="FFFF00"/>
              </a:solidFill>
            </a:rPr>
            <a:t>emediation, reassess the devices to ensure vulnerabilities have been effectively addressed and no new issues have been introduced. Continuous monitoring is essential</a:t>
          </a:r>
          <a:r>
            <a:rPr lang="en-US" sz="1400" b="0" i="0" dirty="0"/>
            <a:t>.</a:t>
          </a:r>
          <a:endParaRPr lang="en-US" sz="1400" dirty="0"/>
        </a:p>
      </dgm:t>
    </dgm:pt>
    <dgm:pt modelId="{E9AC71CA-D46D-4484-86C0-3A88CD809417}" type="parTrans" cxnId="{1D01A090-F47C-43BC-B602-480CB478CCDE}">
      <dgm:prSet/>
      <dgm:spPr/>
      <dgm:t>
        <a:bodyPr/>
        <a:lstStyle/>
        <a:p>
          <a:endParaRPr lang="en-US"/>
        </a:p>
      </dgm:t>
    </dgm:pt>
    <dgm:pt modelId="{1EE0D1D5-ACAC-4EFB-BC1D-F70C0257D25A}" type="sibTrans" cxnId="{1D01A090-F47C-43BC-B602-480CB478CCDE}">
      <dgm:prSet/>
      <dgm:spPr/>
      <dgm:t>
        <a:bodyPr/>
        <a:lstStyle/>
        <a:p>
          <a:endParaRPr lang="en-US"/>
        </a:p>
      </dgm:t>
    </dgm:pt>
    <dgm:pt modelId="{76954FCE-3186-4D8A-AC76-7CE76F0B5C6F}">
      <dgm:prSet custT="1"/>
      <dgm:spPr/>
      <dgm:t>
        <a:bodyPr/>
        <a:lstStyle/>
        <a:p>
          <a:pPr algn="ctr"/>
          <a:r>
            <a:rPr lang="en-US" sz="1600" b="1" i="0" dirty="0">
              <a:solidFill>
                <a:schemeClr val="bg1"/>
              </a:solidFill>
            </a:rPr>
            <a:t>Improvement: </a:t>
          </a:r>
          <a:r>
            <a:rPr lang="en-US" sz="1400" b="0" i="0" dirty="0">
              <a:solidFill>
                <a:srgbClr val="FFFF00"/>
              </a:solidFill>
            </a:rPr>
            <a:t>Analyze the entire process to identify areas for improvement. Includes refining assessment tools, updating processes, analyzing security metrics to better manage vulnerabilities in the future.</a:t>
          </a: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ctr"/>
          <a:endParaRPr lang="en-US" sz="1400" b="0" i="0" dirty="0">
            <a:solidFill>
              <a:srgbClr val="FFFF00"/>
            </a:solidFill>
          </a:endParaRPr>
        </a:p>
        <a:p>
          <a:pPr algn="l"/>
          <a:endParaRPr lang="en-US" sz="1400" dirty="0">
            <a:solidFill>
              <a:srgbClr val="FFFF00"/>
            </a:solidFill>
          </a:endParaRPr>
        </a:p>
      </dgm:t>
    </dgm:pt>
    <dgm:pt modelId="{9AF83B7B-AD78-49EE-80A1-7CB36A046100}" type="parTrans" cxnId="{40E8FBEB-4E25-42B1-88BE-C1F2F81CE4D7}">
      <dgm:prSet/>
      <dgm:spPr/>
      <dgm:t>
        <a:bodyPr/>
        <a:lstStyle/>
        <a:p>
          <a:endParaRPr lang="en-US"/>
        </a:p>
      </dgm:t>
    </dgm:pt>
    <dgm:pt modelId="{4AB0CFDF-BD34-457A-A048-98F12E731E5D}" type="sibTrans" cxnId="{40E8FBEB-4E25-42B1-88BE-C1F2F81CE4D7}">
      <dgm:prSet/>
      <dgm:spPr/>
      <dgm:t>
        <a:bodyPr/>
        <a:lstStyle/>
        <a:p>
          <a:endParaRPr lang="en-US"/>
        </a:p>
      </dgm:t>
    </dgm:pt>
    <dgm:pt modelId="{A2671035-55E8-455C-8A61-B1AFAFDA4F0A}">
      <dgm:prSet/>
      <dgm:spPr/>
      <dgm:t>
        <a:bodyPr/>
        <a:lstStyle/>
        <a:p>
          <a:pPr algn="l"/>
          <a:endParaRPr lang="en-US" sz="900" dirty="0"/>
        </a:p>
      </dgm:t>
    </dgm:pt>
    <dgm:pt modelId="{26643975-14E1-4711-80DF-B2E12FE17E62}" type="parTrans" cxnId="{C36BA12B-A48D-424C-B06A-EB108BC706B8}">
      <dgm:prSet/>
      <dgm:spPr/>
      <dgm:t>
        <a:bodyPr/>
        <a:lstStyle/>
        <a:p>
          <a:endParaRPr lang="en-US"/>
        </a:p>
      </dgm:t>
    </dgm:pt>
    <dgm:pt modelId="{B4EF8AF5-71CB-4A19-B629-0ED8E0BD1A58}" type="sibTrans" cxnId="{C36BA12B-A48D-424C-B06A-EB108BC706B8}">
      <dgm:prSet/>
      <dgm:spPr/>
      <dgm:t>
        <a:bodyPr/>
        <a:lstStyle/>
        <a:p>
          <a:endParaRPr lang="en-US"/>
        </a:p>
      </dgm:t>
    </dgm:pt>
    <dgm:pt modelId="{9F1D853A-EDFA-45D3-BF97-541F903EC7CD}" type="pres">
      <dgm:prSet presAssocID="{C8E6F9F7-9F79-4BBB-B539-4CDF3AF9B89B}" presName="Name0" presStyleCnt="0">
        <dgm:presLayoutVars>
          <dgm:dir/>
          <dgm:resizeHandles val="exact"/>
        </dgm:presLayoutVars>
      </dgm:prSet>
      <dgm:spPr/>
    </dgm:pt>
    <dgm:pt modelId="{8B379C5E-D975-422D-8B89-3FB356308ACB}" type="pres">
      <dgm:prSet presAssocID="{C8E6F9F7-9F79-4BBB-B539-4CDF3AF9B89B}" presName="fgShape" presStyleLbl="fgShp" presStyleIdx="0" presStyleCnt="1" custScaleY="62144" custLinFactNeighborX="3194" custLinFactNeighborY="75222"/>
      <dgm:spPr>
        <a:solidFill>
          <a:srgbClr val="0070C0"/>
        </a:solidFill>
      </dgm:spPr>
    </dgm:pt>
    <dgm:pt modelId="{BF44967C-4D63-464F-9328-805F1F588E35}" type="pres">
      <dgm:prSet presAssocID="{C8E6F9F7-9F79-4BBB-B539-4CDF3AF9B89B}" presName="linComp" presStyleCnt="0"/>
      <dgm:spPr/>
    </dgm:pt>
    <dgm:pt modelId="{57CF0E11-54DB-4B55-B844-80DE2C3BF38B}" type="pres">
      <dgm:prSet presAssocID="{30451658-184A-49EB-81FD-A319D81C9912}" presName="compNode" presStyleCnt="0"/>
      <dgm:spPr/>
    </dgm:pt>
    <dgm:pt modelId="{0F78E235-A3E6-454A-A6C8-02C6AA577418}" type="pres">
      <dgm:prSet presAssocID="{30451658-184A-49EB-81FD-A319D81C9912}" presName="bkgdShape" presStyleLbl="node1" presStyleIdx="0" presStyleCnt="5"/>
      <dgm:spPr/>
    </dgm:pt>
    <dgm:pt modelId="{5648C4BC-C2CD-47E6-9BCF-C2D1BA9F9B9A}" type="pres">
      <dgm:prSet presAssocID="{30451658-184A-49EB-81FD-A319D81C9912}" presName="nodeTx" presStyleLbl="node1" presStyleIdx="0" presStyleCnt="5">
        <dgm:presLayoutVars>
          <dgm:bulletEnabled val="1"/>
        </dgm:presLayoutVars>
      </dgm:prSet>
      <dgm:spPr/>
    </dgm:pt>
    <dgm:pt modelId="{16944964-96C3-42D2-BE4B-EF61CC80CEAB}" type="pres">
      <dgm:prSet presAssocID="{30451658-184A-49EB-81FD-A319D81C9912}" presName="invisiNode" presStyleLbl="node1" presStyleIdx="0" presStyleCnt="5"/>
      <dgm:spPr/>
    </dgm:pt>
    <dgm:pt modelId="{67DF9B1E-13B6-4591-A541-FB60257DA096}" type="pres">
      <dgm:prSet presAssocID="{30451658-184A-49EB-81FD-A319D81C9912}" presName="imagNode" presStyleLbl="fgImgPlace1" presStyleIdx="0" presStyleCnt="5" custLinFactNeighborX="2032" custLinFactNeighborY="-19097"/>
      <dgm:spPr>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pt>
    <dgm:pt modelId="{9AEC88F7-BD79-44A8-BBD5-9806E9B2E3AA}" type="pres">
      <dgm:prSet presAssocID="{77A640F4-C0AD-402E-B9E8-EC3E34C85760}" presName="sibTrans" presStyleLbl="sibTrans2D1" presStyleIdx="0" presStyleCnt="0"/>
      <dgm:spPr/>
    </dgm:pt>
    <dgm:pt modelId="{4A0E9A1A-D874-467E-BF9B-FB53FB667516}" type="pres">
      <dgm:prSet presAssocID="{3C465FF2-D383-4310-A263-04D5CAE43DBF}" presName="compNode" presStyleCnt="0"/>
      <dgm:spPr/>
    </dgm:pt>
    <dgm:pt modelId="{743FCB2D-E908-47B6-856C-ACA285964DE0}" type="pres">
      <dgm:prSet presAssocID="{3C465FF2-D383-4310-A263-04D5CAE43DBF}" presName="bkgdShape" presStyleLbl="node1" presStyleIdx="1" presStyleCnt="5"/>
      <dgm:spPr/>
    </dgm:pt>
    <dgm:pt modelId="{370631D7-C46B-48AD-9E7C-58688EB7B92A}" type="pres">
      <dgm:prSet presAssocID="{3C465FF2-D383-4310-A263-04D5CAE43DBF}" presName="nodeTx" presStyleLbl="node1" presStyleIdx="1" presStyleCnt="5">
        <dgm:presLayoutVars>
          <dgm:bulletEnabled val="1"/>
        </dgm:presLayoutVars>
      </dgm:prSet>
      <dgm:spPr/>
    </dgm:pt>
    <dgm:pt modelId="{791BCBDF-17E9-4BEE-8A3C-9922132122AE}" type="pres">
      <dgm:prSet presAssocID="{3C465FF2-D383-4310-A263-04D5CAE43DBF}" presName="invisiNode" presStyleLbl="node1" presStyleIdx="1" presStyleCnt="5"/>
      <dgm:spPr/>
    </dgm:pt>
    <dgm:pt modelId="{E2787504-C490-44AA-9840-BE81EF482DAC}" type="pres">
      <dgm:prSet presAssocID="{3C465FF2-D383-4310-A263-04D5CAE43DBF}" presName="imagNode" presStyleLbl="fgImgPlace1" presStyleIdx="1" presStyleCnt="5" custLinFactNeighborX="2248" custLinFactNeighborY="-19096"/>
      <dgm:spPr>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dgm:spPr>
    </dgm:pt>
    <dgm:pt modelId="{04E5C06C-28FE-44AC-91A9-7E0B73527894}" type="pres">
      <dgm:prSet presAssocID="{C323CC46-DE7E-44B4-8750-7BD3E808FA3A}" presName="sibTrans" presStyleLbl="sibTrans2D1" presStyleIdx="0" presStyleCnt="0"/>
      <dgm:spPr/>
    </dgm:pt>
    <dgm:pt modelId="{F5C17BB8-EEB0-4039-8A5A-E578BF7562F4}" type="pres">
      <dgm:prSet presAssocID="{6D74D88E-045A-4791-99E3-5AA6CFBD0E82}" presName="compNode" presStyleCnt="0"/>
      <dgm:spPr/>
    </dgm:pt>
    <dgm:pt modelId="{480FDCC8-A53E-4D8A-9370-6E4A0CDA2A4E}" type="pres">
      <dgm:prSet presAssocID="{6D74D88E-045A-4791-99E3-5AA6CFBD0E82}" presName="bkgdShape" presStyleLbl="node1" presStyleIdx="2" presStyleCnt="5"/>
      <dgm:spPr/>
    </dgm:pt>
    <dgm:pt modelId="{4E217E95-EBC0-4C5B-BBC2-B8FF594A4FF7}" type="pres">
      <dgm:prSet presAssocID="{6D74D88E-045A-4791-99E3-5AA6CFBD0E82}" presName="nodeTx" presStyleLbl="node1" presStyleIdx="2" presStyleCnt="5">
        <dgm:presLayoutVars>
          <dgm:bulletEnabled val="1"/>
        </dgm:presLayoutVars>
      </dgm:prSet>
      <dgm:spPr/>
    </dgm:pt>
    <dgm:pt modelId="{559C385F-844B-4BBF-9114-14403983EBBF}" type="pres">
      <dgm:prSet presAssocID="{6D74D88E-045A-4791-99E3-5AA6CFBD0E82}" presName="invisiNode" presStyleLbl="node1" presStyleIdx="2" presStyleCnt="5"/>
      <dgm:spPr/>
    </dgm:pt>
    <dgm:pt modelId="{83ECCECD-1F62-45F4-8698-DE8595DFC8FA}" type="pres">
      <dgm:prSet presAssocID="{6D74D88E-045A-4791-99E3-5AA6CFBD0E82}" presName="imagNode" presStyleLbl="fgImgPlace1" presStyleIdx="2" presStyleCnt="5" custLinFactNeighborX="3746" custLinFactNeighborY="-19096"/>
      <dgm:spPr>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dgm:spPr>
    </dgm:pt>
    <dgm:pt modelId="{11D510A3-64E2-44A1-8E0B-8D09FDE84A1F}" type="pres">
      <dgm:prSet presAssocID="{20ADC26C-99D8-4E36-91AB-10F50A458A0D}" presName="sibTrans" presStyleLbl="sibTrans2D1" presStyleIdx="0" presStyleCnt="0"/>
      <dgm:spPr/>
    </dgm:pt>
    <dgm:pt modelId="{9EF55653-92BB-4806-8988-AAF4B34C2EC5}" type="pres">
      <dgm:prSet presAssocID="{AF0DDDDE-9D51-4318-85F6-8F05122E5176}" presName="compNode" presStyleCnt="0"/>
      <dgm:spPr/>
    </dgm:pt>
    <dgm:pt modelId="{889FCDB0-7BA6-4535-B349-3FF446BC6728}" type="pres">
      <dgm:prSet presAssocID="{AF0DDDDE-9D51-4318-85F6-8F05122E5176}" presName="bkgdShape" presStyleLbl="node1" presStyleIdx="3" presStyleCnt="5"/>
      <dgm:spPr/>
    </dgm:pt>
    <dgm:pt modelId="{E836F331-9744-4B4F-B97B-BA7975944E37}" type="pres">
      <dgm:prSet presAssocID="{AF0DDDDE-9D51-4318-85F6-8F05122E5176}" presName="nodeTx" presStyleLbl="node1" presStyleIdx="3" presStyleCnt="5">
        <dgm:presLayoutVars>
          <dgm:bulletEnabled val="1"/>
        </dgm:presLayoutVars>
      </dgm:prSet>
      <dgm:spPr/>
    </dgm:pt>
    <dgm:pt modelId="{98E6BDD2-C58C-4CB1-A2D2-08DD6FEE500E}" type="pres">
      <dgm:prSet presAssocID="{AF0DDDDE-9D51-4318-85F6-8F05122E5176}" presName="invisiNode" presStyleLbl="node1" presStyleIdx="3" presStyleCnt="5"/>
      <dgm:spPr/>
    </dgm:pt>
    <dgm:pt modelId="{673625BA-3892-483A-AE46-4A8673210559}" type="pres">
      <dgm:prSet presAssocID="{AF0DDDDE-9D51-4318-85F6-8F05122E5176}" presName="imagNode" presStyleLbl="fgImgPlace1" presStyleIdx="3" presStyleCnt="5" custScaleX="110509" custLinFactNeighborX="1517" custLinFactNeighborY="-13649"/>
      <dgm:spPr>
        <a:blipFill>
          <a:blip xmlns:r="http://schemas.openxmlformats.org/officeDocument/2006/relationships" r:embed="rId4"/>
          <a:srcRect/>
          <a:stretch>
            <a:fillRect l="-61000" r="-61000"/>
          </a:stretch>
        </a:blipFill>
      </dgm:spPr>
    </dgm:pt>
    <dgm:pt modelId="{7BE57E20-2AC4-4EDA-B2D6-2E6D9FEE7E7D}" type="pres">
      <dgm:prSet presAssocID="{1EE0D1D5-ACAC-4EFB-BC1D-F70C0257D25A}" presName="sibTrans" presStyleLbl="sibTrans2D1" presStyleIdx="0" presStyleCnt="0"/>
      <dgm:spPr/>
    </dgm:pt>
    <dgm:pt modelId="{E7B81963-FBBC-454C-A49B-C175B648E9D1}" type="pres">
      <dgm:prSet presAssocID="{76954FCE-3186-4D8A-AC76-7CE76F0B5C6F}" presName="compNode" presStyleCnt="0"/>
      <dgm:spPr/>
    </dgm:pt>
    <dgm:pt modelId="{368292C8-6A56-4E12-96BE-4666F26B3D25}" type="pres">
      <dgm:prSet presAssocID="{76954FCE-3186-4D8A-AC76-7CE76F0B5C6F}" presName="bkgdShape" presStyleLbl="node1" presStyleIdx="4" presStyleCnt="5"/>
      <dgm:spPr/>
    </dgm:pt>
    <dgm:pt modelId="{83D904FC-97B8-4996-98FA-A99025269950}" type="pres">
      <dgm:prSet presAssocID="{76954FCE-3186-4D8A-AC76-7CE76F0B5C6F}" presName="nodeTx" presStyleLbl="node1" presStyleIdx="4" presStyleCnt="5">
        <dgm:presLayoutVars>
          <dgm:bulletEnabled val="1"/>
        </dgm:presLayoutVars>
      </dgm:prSet>
      <dgm:spPr/>
    </dgm:pt>
    <dgm:pt modelId="{A4EC5001-C9B7-4C38-92C4-CE6E24DFE1A8}" type="pres">
      <dgm:prSet presAssocID="{76954FCE-3186-4D8A-AC76-7CE76F0B5C6F}" presName="invisiNode" presStyleLbl="node1" presStyleIdx="4" presStyleCnt="5"/>
      <dgm:spPr/>
    </dgm:pt>
    <dgm:pt modelId="{2C3D42D8-0F0E-4807-A747-F501E5B47DF0}" type="pres">
      <dgm:prSet presAssocID="{76954FCE-3186-4D8A-AC76-7CE76F0B5C6F}" presName="imagNode" presStyleLbl="fgImgPlace1" presStyleIdx="4" presStyleCnt="5" custScaleY="91560" custLinFactNeighborX="735" custLinFactNeighborY="-13207"/>
      <dgm:spPr>
        <a:blipFill>
          <a:blip xmlns:r="http://schemas.openxmlformats.org/officeDocument/2006/relationships" r:embed="rId5"/>
          <a:srcRect/>
          <a:stretch>
            <a:fillRect l="-25000" r="-25000"/>
          </a:stretch>
        </a:blipFill>
      </dgm:spPr>
    </dgm:pt>
  </dgm:ptLst>
  <dgm:cxnLst>
    <dgm:cxn modelId="{FE2FEC1A-284F-4CD6-88BB-D05214D788E2}" type="presOf" srcId="{1EE0D1D5-ACAC-4EFB-BC1D-F70C0257D25A}" destId="{7BE57E20-2AC4-4EDA-B2D6-2E6D9FEE7E7D}" srcOrd="0" destOrd="0" presId="urn:microsoft.com/office/officeart/2005/8/layout/hList7"/>
    <dgm:cxn modelId="{8D5CF81D-AB79-4DD0-8DB8-508A20E0079B}" type="presOf" srcId="{AF0DDDDE-9D51-4318-85F6-8F05122E5176}" destId="{889FCDB0-7BA6-4535-B349-3FF446BC6728}" srcOrd="0" destOrd="0" presId="urn:microsoft.com/office/officeart/2005/8/layout/hList7"/>
    <dgm:cxn modelId="{C36BA12B-A48D-424C-B06A-EB108BC706B8}" srcId="{76954FCE-3186-4D8A-AC76-7CE76F0B5C6F}" destId="{A2671035-55E8-455C-8A61-B1AFAFDA4F0A}" srcOrd="0" destOrd="0" parTransId="{26643975-14E1-4711-80DF-B2E12FE17E62}" sibTransId="{B4EF8AF5-71CB-4A19-B629-0ED8E0BD1A58}"/>
    <dgm:cxn modelId="{C0112D45-5998-4704-B204-6CFE316D35BC}" type="presOf" srcId="{C323CC46-DE7E-44B4-8750-7BD3E808FA3A}" destId="{04E5C06C-28FE-44AC-91A9-7E0B73527894}" srcOrd="0" destOrd="0" presId="urn:microsoft.com/office/officeart/2005/8/layout/hList7"/>
    <dgm:cxn modelId="{7A469347-BADB-4FB6-A466-10C0E82BE0F2}" type="presOf" srcId="{AF0DDDDE-9D51-4318-85F6-8F05122E5176}" destId="{E836F331-9744-4B4F-B97B-BA7975944E37}" srcOrd="1" destOrd="0" presId="urn:microsoft.com/office/officeart/2005/8/layout/hList7"/>
    <dgm:cxn modelId="{4354E947-CEDA-4C13-821C-D103AC0E89C4}" type="presOf" srcId="{3C465FF2-D383-4310-A263-04D5CAE43DBF}" destId="{743FCB2D-E908-47B6-856C-ACA285964DE0}" srcOrd="0" destOrd="0" presId="urn:microsoft.com/office/officeart/2005/8/layout/hList7"/>
    <dgm:cxn modelId="{F8AE866D-C60C-4E7E-8EFB-1478BD821706}" type="presOf" srcId="{76954FCE-3186-4D8A-AC76-7CE76F0B5C6F}" destId="{83D904FC-97B8-4996-98FA-A99025269950}" srcOrd="1" destOrd="0" presId="urn:microsoft.com/office/officeart/2005/8/layout/hList7"/>
    <dgm:cxn modelId="{97509C6E-F946-4321-8C9C-8C0EA231B38F}" type="presOf" srcId="{6D74D88E-045A-4791-99E3-5AA6CFBD0E82}" destId="{4E217E95-EBC0-4C5B-BBC2-B8FF594A4FF7}" srcOrd="1" destOrd="0" presId="urn:microsoft.com/office/officeart/2005/8/layout/hList7"/>
    <dgm:cxn modelId="{D3F4F44E-898D-472C-AE48-BBAD56978269}" type="presOf" srcId="{A2671035-55E8-455C-8A61-B1AFAFDA4F0A}" destId="{83D904FC-97B8-4996-98FA-A99025269950}" srcOrd="1" destOrd="1" presId="urn:microsoft.com/office/officeart/2005/8/layout/hList7"/>
    <dgm:cxn modelId="{C8229F75-7982-41E4-8CC4-F12D1AB54ABB}" srcId="{C8E6F9F7-9F79-4BBB-B539-4CDF3AF9B89B}" destId="{3C465FF2-D383-4310-A263-04D5CAE43DBF}" srcOrd="1" destOrd="0" parTransId="{BA7B14DF-FD76-47B7-A703-247518AF4743}" sibTransId="{C323CC46-DE7E-44B4-8750-7BD3E808FA3A}"/>
    <dgm:cxn modelId="{F8022988-94F4-4242-9E88-6B0FD5506AF0}" type="presOf" srcId="{A2671035-55E8-455C-8A61-B1AFAFDA4F0A}" destId="{368292C8-6A56-4E12-96BE-4666F26B3D25}" srcOrd="0" destOrd="1" presId="urn:microsoft.com/office/officeart/2005/8/layout/hList7"/>
    <dgm:cxn modelId="{1D01A090-F47C-43BC-B602-480CB478CCDE}" srcId="{C8E6F9F7-9F79-4BBB-B539-4CDF3AF9B89B}" destId="{AF0DDDDE-9D51-4318-85F6-8F05122E5176}" srcOrd="3" destOrd="0" parTransId="{E9AC71CA-D46D-4484-86C0-3A88CD809417}" sibTransId="{1EE0D1D5-ACAC-4EFB-BC1D-F70C0257D25A}"/>
    <dgm:cxn modelId="{AABA75BD-4CE8-4154-AB05-DBC8364A9705}" srcId="{C8E6F9F7-9F79-4BBB-B539-4CDF3AF9B89B}" destId="{30451658-184A-49EB-81FD-A319D81C9912}" srcOrd="0" destOrd="0" parTransId="{45F1086B-38BF-4813-9839-CB99C159FBE8}" sibTransId="{77A640F4-C0AD-402E-B9E8-EC3E34C85760}"/>
    <dgm:cxn modelId="{4DC737C4-A8A9-4891-9C9D-8138AB69D2B8}" type="presOf" srcId="{3C465FF2-D383-4310-A263-04D5CAE43DBF}" destId="{370631D7-C46B-48AD-9E7C-58688EB7B92A}" srcOrd="1" destOrd="0" presId="urn:microsoft.com/office/officeart/2005/8/layout/hList7"/>
    <dgm:cxn modelId="{D088FFC4-DD40-417B-9959-7FD7B56309B6}" type="presOf" srcId="{20ADC26C-99D8-4E36-91AB-10F50A458A0D}" destId="{11D510A3-64E2-44A1-8E0B-8D09FDE84A1F}" srcOrd="0" destOrd="0" presId="urn:microsoft.com/office/officeart/2005/8/layout/hList7"/>
    <dgm:cxn modelId="{F8CA98C5-122D-417C-A818-B9C055129813}" type="presOf" srcId="{30451658-184A-49EB-81FD-A319D81C9912}" destId="{0F78E235-A3E6-454A-A6C8-02C6AA577418}" srcOrd="0" destOrd="0" presId="urn:microsoft.com/office/officeart/2005/8/layout/hList7"/>
    <dgm:cxn modelId="{84C23AC6-114D-4F66-9C7B-7A3349B82B76}" type="presOf" srcId="{77A640F4-C0AD-402E-B9E8-EC3E34C85760}" destId="{9AEC88F7-BD79-44A8-BBD5-9806E9B2E3AA}" srcOrd="0" destOrd="0" presId="urn:microsoft.com/office/officeart/2005/8/layout/hList7"/>
    <dgm:cxn modelId="{2B8369C7-95ED-4AF9-AFB3-6A7DC192EB81}" type="presOf" srcId="{30451658-184A-49EB-81FD-A319D81C9912}" destId="{5648C4BC-C2CD-47E6-9BCF-C2D1BA9F9B9A}" srcOrd="1" destOrd="0" presId="urn:microsoft.com/office/officeart/2005/8/layout/hList7"/>
    <dgm:cxn modelId="{52D4F0DD-B23A-4874-A2CA-6AC784304973}" type="presOf" srcId="{C8E6F9F7-9F79-4BBB-B539-4CDF3AF9B89B}" destId="{9F1D853A-EDFA-45D3-BF97-541F903EC7CD}" srcOrd="0" destOrd="0" presId="urn:microsoft.com/office/officeart/2005/8/layout/hList7"/>
    <dgm:cxn modelId="{FF867DE4-0490-41D5-A848-E2FAFAA36232}" srcId="{C8E6F9F7-9F79-4BBB-B539-4CDF3AF9B89B}" destId="{6D74D88E-045A-4791-99E3-5AA6CFBD0E82}" srcOrd="2" destOrd="0" parTransId="{AD297F96-C487-4DEB-8C2E-1D7C70615471}" sibTransId="{20ADC26C-99D8-4E36-91AB-10F50A458A0D}"/>
    <dgm:cxn modelId="{064204E9-E107-4A10-B2D9-9E82C576F38D}" type="presOf" srcId="{76954FCE-3186-4D8A-AC76-7CE76F0B5C6F}" destId="{368292C8-6A56-4E12-96BE-4666F26B3D25}" srcOrd="0" destOrd="0" presId="urn:microsoft.com/office/officeart/2005/8/layout/hList7"/>
    <dgm:cxn modelId="{40E8FBEB-4E25-42B1-88BE-C1F2F81CE4D7}" srcId="{C8E6F9F7-9F79-4BBB-B539-4CDF3AF9B89B}" destId="{76954FCE-3186-4D8A-AC76-7CE76F0B5C6F}" srcOrd="4" destOrd="0" parTransId="{9AF83B7B-AD78-49EE-80A1-7CB36A046100}" sibTransId="{4AB0CFDF-BD34-457A-A048-98F12E731E5D}"/>
    <dgm:cxn modelId="{37403CEF-F66E-44CD-BF89-83C67D5B85BC}" type="presOf" srcId="{6D74D88E-045A-4791-99E3-5AA6CFBD0E82}" destId="{480FDCC8-A53E-4D8A-9370-6E4A0CDA2A4E}" srcOrd="0" destOrd="0" presId="urn:microsoft.com/office/officeart/2005/8/layout/hList7"/>
    <dgm:cxn modelId="{E3653144-D781-41C2-91C2-67A50A70DE00}" type="presParOf" srcId="{9F1D853A-EDFA-45D3-BF97-541F903EC7CD}" destId="{8B379C5E-D975-422D-8B89-3FB356308ACB}" srcOrd="0" destOrd="0" presId="urn:microsoft.com/office/officeart/2005/8/layout/hList7"/>
    <dgm:cxn modelId="{696162B7-970E-4B21-B0A4-1432936E7D55}" type="presParOf" srcId="{9F1D853A-EDFA-45D3-BF97-541F903EC7CD}" destId="{BF44967C-4D63-464F-9328-805F1F588E35}" srcOrd="1" destOrd="0" presId="urn:microsoft.com/office/officeart/2005/8/layout/hList7"/>
    <dgm:cxn modelId="{00EAA291-3B5B-4889-820E-3B1602C8E30E}" type="presParOf" srcId="{BF44967C-4D63-464F-9328-805F1F588E35}" destId="{57CF0E11-54DB-4B55-B844-80DE2C3BF38B}" srcOrd="0" destOrd="0" presId="urn:microsoft.com/office/officeart/2005/8/layout/hList7"/>
    <dgm:cxn modelId="{A1403E24-B4DC-4FBD-ACDF-023E1195BA5F}" type="presParOf" srcId="{57CF0E11-54DB-4B55-B844-80DE2C3BF38B}" destId="{0F78E235-A3E6-454A-A6C8-02C6AA577418}" srcOrd="0" destOrd="0" presId="urn:microsoft.com/office/officeart/2005/8/layout/hList7"/>
    <dgm:cxn modelId="{F0AD72C9-E7AA-4A1D-BA5B-D9A0865FC384}" type="presParOf" srcId="{57CF0E11-54DB-4B55-B844-80DE2C3BF38B}" destId="{5648C4BC-C2CD-47E6-9BCF-C2D1BA9F9B9A}" srcOrd="1" destOrd="0" presId="urn:microsoft.com/office/officeart/2005/8/layout/hList7"/>
    <dgm:cxn modelId="{86F714F1-FC90-4C2C-8AAC-59F5FC1AA37E}" type="presParOf" srcId="{57CF0E11-54DB-4B55-B844-80DE2C3BF38B}" destId="{16944964-96C3-42D2-BE4B-EF61CC80CEAB}" srcOrd="2" destOrd="0" presId="urn:microsoft.com/office/officeart/2005/8/layout/hList7"/>
    <dgm:cxn modelId="{002ED888-A945-41A6-8BE9-ED2B39B30D47}" type="presParOf" srcId="{57CF0E11-54DB-4B55-B844-80DE2C3BF38B}" destId="{67DF9B1E-13B6-4591-A541-FB60257DA096}" srcOrd="3" destOrd="0" presId="urn:microsoft.com/office/officeart/2005/8/layout/hList7"/>
    <dgm:cxn modelId="{1447C9DE-3C48-4ED4-A3C6-E2E311D75647}" type="presParOf" srcId="{BF44967C-4D63-464F-9328-805F1F588E35}" destId="{9AEC88F7-BD79-44A8-BBD5-9806E9B2E3AA}" srcOrd="1" destOrd="0" presId="urn:microsoft.com/office/officeart/2005/8/layout/hList7"/>
    <dgm:cxn modelId="{C9BF3902-7741-45F5-BD69-F84CFEE8AD76}" type="presParOf" srcId="{BF44967C-4D63-464F-9328-805F1F588E35}" destId="{4A0E9A1A-D874-467E-BF9B-FB53FB667516}" srcOrd="2" destOrd="0" presId="urn:microsoft.com/office/officeart/2005/8/layout/hList7"/>
    <dgm:cxn modelId="{BFF3E226-D727-448A-ACCF-FF974A3CFDA4}" type="presParOf" srcId="{4A0E9A1A-D874-467E-BF9B-FB53FB667516}" destId="{743FCB2D-E908-47B6-856C-ACA285964DE0}" srcOrd="0" destOrd="0" presId="urn:microsoft.com/office/officeart/2005/8/layout/hList7"/>
    <dgm:cxn modelId="{D31B6B0D-D523-4682-B67A-BCE2D85B0BBC}" type="presParOf" srcId="{4A0E9A1A-D874-467E-BF9B-FB53FB667516}" destId="{370631D7-C46B-48AD-9E7C-58688EB7B92A}" srcOrd="1" destOrd="0" presId="urn:microsoft.com/office/officeart/2005/8/layout/hList7"/>
    <dgm:cxn modelId="{43F518AB-6311-4325-BB18-D1BAA1629361}" type="presParOf" srcId="{4A0E9A1A-D874-467E-BF9B-FB53FB667516}" destId="{791BCBDF-17E9-4BEE-8A3C-9922132122AE}" srcOrd="2" destOrd="0" presId="urn:microsoft.com/office/officeart/2005/8/layout/hList7"/>
    <dgm:cxn modelId="{30ECC6C8-07AB-49AF-A0A2-C8E9D239CC88}" type="presParOf" srcId="{4A0E9A1A-D874-467E-BF9B-FB53FB667516}" destId="{E2787504-C490-44AA-9840-BE81EF482DAC}" srcOrd="3" destOrd="0" presId="urn:microsoft.com/office/officeart/2005/8/layout/hList7"/>
    <dgm:cxn modelId="{0AC0D512-FECC-461A-B732-D1047D499889}" type="presParOf" srcId="{BF44967C-4D63-464F-9328-805F1F588E35}" destId="{04E5C06C-28FE-44AC-91A9-7E0B73527894}" srcOrd="3" destOrd="0" presId="urn:microsoft.com/office/officeart/2005/8/layout/hList7"/>
    <dgm:cxn modelId="{32B06BA8-3BF5-41AD-A274-2DCE6BBBC1C0}" type="presParOf" srcId="{BF44967C-4D63-464F-9328-805F1F588E35}" destId="{F5C17BB8-EEB0-4039-8A5A-E578BF7562F4}" srcOrd="4" destOrd="0" presId="urn:microsoft.com/office/officeart/2005/8/layout/hList7"/>
    <dgm:cxn modelId="{5102168C-88F0-45B2-90C7-BD8D78ACC8FE}" type="presParOf" srcId="{F5C17BB8-EEB0-4039-8A5A-E578BF7562F4}" destId="{480FDCC8-A53E-4D8A-9370-6E4A0CDA2A4E}" srcOrd="0" destOrd="0" presId="urn:microsoft.com/office/officeart/2005/8/layout/hList7"/>
    <dgm:cxn modelId="{9882D4A6-3113-4252-88E0-A9604E3CCBE7}" type="presParOf" srcId="{F5C17BB8-EEB0-4039-8A5A-E578BF7562F4}" destId="{4E217E95-EBC0-4C5B-BBC2-B8FF594A4FF7}" srcOrd="1" destOrd="0" presId="urn:microsoft.com/office/officeart/2005/8/layout/hList7"/>
    <dgm:cxn modelId="{AB20AE82-6AB5-453E-869F-0F0A32561D4E}" type="presParOf" srcId="{F5C17BB8-EEB0-4039-8A5A-E578BF7562F4}" destId="{559C385F-844B-4BBF-9114-14403983EBBF}" srcOrd="2" destOrd="0" presId="urn:microsoft.com/office/officeart/2005/8/layout/hList7"/>
    <dgm:cxn modelId="{D53E6D49-35C7-4001-BEC5-9EFE92A99789}" type="presParOf" srcId="{F5C17BB8-EEB0-4039-8A5A-E578BF7562F4}" destId="{83ECCECD-1F62-45F4-8698-DE8595DFC8FA}" srcOrd="3" destOrd="0" presId="urn:microsoft.com/office/officeart/2005/8/layout/hList7"/>
    <dgm:cxn modelId="{6C0A611B-05D4-48BB-B003-B94301C17110}" type="presParOf" srcId="{BF44967C-4D63-464F-9328-805F1F588E35}" destId="{11D510A3-64E2-44A1-8E0B-8D09FDE84A1F}" srcOrd="5" destOrd="0" presId="urn:microsoft.com/office/officeart/2005/8/layout/hList7"/>
    <dgm:cxn modelId="{9506621C-9AFD-41E9-9C79-AFC54471685B}" type="presParOf" srcId="{BF44967C-4D63-464F-9328-805F1F588E35}" destId="{9EF55653-92BB-4806-8988-AAF4B34C2EC5}" srcOrd="6" destOrd="0" presId="urn:microsoft.com/office/officeart/2005/8/layout/hList7"/>
    <dgm:cxn modelId="{BB4FEF6B-225A-47ED-B25B-5E4042B199B8}" type="presParOf" srcId="{9EF55653-92BB-4806-8988-AAF4B34C2EC5}" destId="{889FCDB0-7BA6-4535-B349-3FF446BC6728}" srcOrd="0" destOrd="0" presId="urn:microsoft.com/office/officeart/2005/8/layout/hList7"/>
    <dgm:cxn modelId="{8DF51120-8EDB-4D40-99F9-EC56E8B3DC0E}" type="presParOf" srcId="{9EF55653-92BB-4806-8988-AAF4B34C2EC5}" destId="{E836F331-9744-4B4F-B97B-BA7975944E37}" srcOrd="1" destOrd="0" presId="urn:microsoft.com/office/officeart/2005/8/layout/hList7"/>
    <dgm:cxn modelId="{1105698C-9E98-4791-BE54-F9A6A55B1B56}" type="presParOf" srcId="{9EF55653-92BB-4806-8988-AAF4B34C2EC5}" destId="{98E6BDD2-C58C-4CB1-A2D2-08DD6FEE500E}" srcOrd="2" destOrd="0" presId="urn:microsoft.com/office/officeart/2005/8/layout/hList7"/>
    <dgm:cxn modelId="{1DC3C19D-6338-4B70-B68B-796F501F4257}" type="presParOf" srcId="{9EF55653-92BB-4806-8988-AAF4B34C2EC5}" destId="{673625BA-3892-483A-AE46-4A8673210559}" srcOrd="3" destOrd="0" presId="urn:microsoft.com/office/officeart/2005/8/layout/hList7"/>
    <dgm:cxn modelId="{E772220E-E5B4-4407-B848-78A5F93671E4}" type="presParOf" srcId="{BF44967C-4D63-464F-9328-805F1F588E35}" destId="{7BE57E20-2AC4-4EDA-B2D6-2E6D9FEE7E7D}" srcOrd="7" destOrd="0" presId="urn:microsoft.com/office/officeart/2005/8/layout/hList7"/>
    <dgm:cxn modelId="{EE8D4C5E-AC88-41C0-9767-BECCDFAFE813}" type="presParOf" srcId="{BF44967C-4D63-464F-9328-805F1F588E35}" destId="{E7B81963-FBBC-454C-A49B-C175B648E9D1}" srcOrd="8" destOrd="0" presId="urn:microsoft.com/office/officeart/2005/8/layout/hList7"/>
    <dgm:cxn modelId="{DEFBB415-7F5D-49A5-B108-F9ECF54E6582}" type="presParOf" srcId="{E7B81963-FBBC-454C-A49B-C175B648E9D1}" destId="{368292C8-6A56-4E12-96BE-4666F26B3D25}" srcOrd="0" destOrd="0" presId="urn:microsoft.com/office/officeart/2005/8/layout/hList7"/>
    <dgm:cxn modelId="{A881016A-401C-4491-BC11-28381AF66887}" type="presParOf" srcId="{E7B81963-FBBC-454C-A49B-C175B648E9D1}" destId="{83D904FC-97B8-4996-98FA-A99025269950}" srcOrd="1" destOrd="0" presId="urn:microsoft.com/office/officeart/2005/8/layout/hList7"/>
    <dgm:cxn modelId="{BC293489-D0FD-425E-9749-442A0D70158E}" type="presParOf" srcId="{E7B81963-FBBC-454C-A49B-C175B648E9D1}" destId="{A4EC5001-C9B7-4C38-92C4-CE6E24DFE1A8}" srcOrd="2" destOrd="0" presId="urn:microsoft.com/office/officeart/2005/8/layout/hList7"/>
    <dgm:cxn modelId="{F156ABB2-56F0-4346-823A-91908C7405BF}" type="presParOf" srcId="{E7B81963-FBBC-454C-A49B-C175B648E9D1}" destId="{2C3D42D8-0F0E-4807-A747-F501E5B47DF0}"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497675-CC30-47C3-9D6E-0948D573948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4BE52473-64CC-4AB7-9BE6-C998DB815BDC}">
      <dgm:prSet custT="1"/>
      <dgm:spPr/>
      <dgm:t>
        <a:bodyPr/>
        <a:lstStyle/>
        <a:p>
          <a:r>
            <a:rPr lang="en-US" sz="1600" b="1" dirty="0">
              <a:solidFill>
                <a:schemeClr val="bg1"/>
              </a:solidFill>
            </a:rPr>
            <a:t>Coordinated Disclosure</a:t>
          </a:r>
        </a:p>
      </dgm:t>
    </dgm:pt>
    <dgm:pt modelId="{0F4075B2-7D21-488E-A17E-CBD8054E6EC6}" type="parTrans" cxnId="{06010B3D-8E88-4D0C-9168-E125ADD0AE08}">
      <dgm:prSet/>
      <dgm:spPr/>
      <dgm:t>
        <a:bodyPr/>
        <a:lstStyle/>
        <a:p>
          <a:endParaRPr lang="en-US" sz="2400">
            <a:solidFill>
              <a:schemeClr val="bg1"/>
            </a:solidFill>
          </a:endParaRPr>
        </a:p>
      </dgm:t>
    </dgm:pt>
    <dgm:pt modelId="{504D682F-03E4-4DC6-999D-F2D0E9D9DAC7}" type="sibTrans" cxnId="{06010B3D-8E88-4D0C-9168-E125ADD0AE08}">
      <dgm:prSet/>
      <dgm:spPr/>
      <dgm:t>
        <a:bodyPr/>
        <a:lstStyle/>
        <a:p>
          <a:endParaRPr lang="en-US" sz="2400">
            <a:solidFill>
              <a:schemeClr val="bg1"/>
            </a:solidFill>
          </a:endParaRPr>
        </a:p>
      </dgm:t>
    </dgm:pt>
    <dgm:pt modelId="{389D0E1B-CE11-42C1-879B-770BBF2B6E42}">
      <dgm:prSet custT="1"/>
      <dgm:spPr/>
      <dgm:t>
        <a:bodyPr/>
        <a:lstStyle/>
        <a:p>
          <a:r>
            <a:rPr lang="en-US" sz="1600" b="1" i="0" dirty="0">
              <a:solidFill>
                <a:schemeClr val="bg1"/>
              </a:solidFill>
            </a:rPr>
            <a:t>Traceability</a:t>
          </a:r>
          <a:endParaRPr lang="en-US" sz="1600" b="1" dirty="0">
            <a:solidFill>
              <a:schemeClr val="bg1"/>
            </a:solidFill>
          </a:endParaRPr>
        </a:p>
      </dgm:t>
    </dgm:pt>
    <dgm:pt modelId="{480E8521-186C-4BE7-BF15-FFD5D75E4386}" type="parTrans" cxnId="{1E11DC11-2B99-41B6-BA17-FD9CFBA800E4}">
      <dgm:prSet/>
      <dgm:spPr/>
      <dgm:t>
        <a:bodyPr/>
        <a:lstStyle/>
        <a:p>
          <a:endParaRPr lang="en-US" sz="2400">
            <a:solidFill>
              <a:schemeClr val="bg1"/>
            </a:solidFill>
          </a:endParaRPr>
        </a:p>
      </dgm:t>
    </dgm:pt>
    <dgm:pt modelId="{E3CAF53C-7AFD-4495-B0D9-26E3C4354B2E}" type="sibTrans" cxnId="{1E11DC11-2B99-41B6-BA17-FD9CFBA800E4}">
      <dgm:prSet/>
      <dgm:spPr/>
      <dgm:t>
        <a:bodyPr/>
        <a:lstStyle/>
        <a:p>
          <a:endParaRPr lang="en-US" sz="2400">
            <a:solidFill>
              <a:schemeClr val="bg1"/>
            </a:solidFill>
          </a:endParaRPr>
        </a:p>
      </dgm:t>
    </dgm:pt>
    <dgm:pt modelId="{8205B867-B6BB-4196-BC30-765816CEF895}">
      <dgm:prSet custT="1"/>
      <dgm:spPr/>
      <dgm:t>
        <a:bodyPr/>
        <a:lstStyle/>
        <a:p>
          <a:r>
            <a:rPr lang="en-US" sz="1600" b="1" i="0" dirty="0">
              <a:solidFill>
                <a:schemeClr val="bg1"/>
              </a:solidFill>
            </a:rPr>
            <a:t>FDA Security Metrics </a:t>
          </a:r>
          <a:endParaRPr lang="en-US" sz="1600" b="1" dirty="0">
            <a:solidFill>
              <a:schemeClr val="bg1"/>
            </a:solidFill>
          </a:endParaRPr>
        </a:p>
      </dgm:t>
    </dgm:pt>
    <dgm:pt modelId="{08409C18-ABE0-460B-9B16-A7E462132BC7}" type="parTrans" cxnId="{0A557BB0-F9C3-4C43-99CA-E9642E967576}">
      <dgm:prSet/>
      <dgm:spPr/>
      <dgm:t>
        <a:bodyPr/>
        <a:lstStyle/>
        <a:p>
          <a:endParaRPr lang="en-US" sz="2400">
            <a:solidFill>
              <a:schemeClr val="bg1"/>
            </a:solidFill>
          </a:endParaRPr>
        </a:p>
      </dgm:t>
    </dgm:pt>
    <dgm:pt modelId="{083BC1BE-91D8-4E52-B9D3-2E64D57DF8E3}" type="sibTrans" cxnId="{0A557BB0-F9C3-4C43-99CA-E9642E967576}">
      <dgm:prSet/>
      <dgm:spPr/>
      <dgm:t>
        <a:bodyPr/>
        <a:lstStyle/>
        <a:p>
          <a:endParaRPr lang="en-US" sz="2400">
            <a:solidFill>
              <a:schemeClr val="bg1"/>
            </a:solidFill>
          </a:endParaRPr>
        </a:p>
      </dgm:t>
    </dgm:pt>
    <dgm:pt modelId="{0569BABC-DD6E-4857-A7FC-8085E7867EEC}">
      <dgm:prSet custT="1"/>
      <dgm:spPr/>
      <dgm:t>
        <a:bodyPr/>
        <a:lstStyle/>
        <a:p>
          <a:r>
            <a:rPr lang="en-US" sz="1600" b="1" i="0" dirty="0">
              <a:solidFill>
                <a:schemeClr val="bg1"/>
              </a:solidFill>
            </a:rPr>
            <a:t>510(k) Requirements</a:t>
          </a:r>
          <a:endParaRPr lang="en-US" sz="1600" b="1" dirty="0">
            <a:solidFill>
              <a:schemeClr val="bg1"/>
            </a:solidFill>
          </a:endParaRPr>
        </a:p>
      </dgm:t>
    </dgm:pt>
    <dgm:pt modelId="{7BD8E0F2-3EC5-4A07-9E0C-B4FC1C3D41C2}" type="parTrans" cxnId="{ED291D58-ED8F-48C0-AFFE-7926B450CA6B}">
      <dgm:prSet/>
      <dgm:spPr/>
      <dgm:t>
        <a:bodyPr/>
        <a:lstStyle/>
        <a:p>
          <a:endParaRPr lang="en-US" sz="2400">
            <a:solidFill>
              <a:schemeClr val="bg1"/>
            </a:solidFill>
          </a:endParaRPr>
        </a:p>
      </dgm:t>
    </dgm:pt>
    <dgm:pt modelId="{9280FFAF-9247-4FE1-A7E6-ED68C0558402}" type="sibTrans" cxnId="{ED291D58-ED8F-48C0-AFFE-7926B450CA6B}">
      <dgm:prSet/>
      <dgm:spPr/>
      <dgm:t>
        <a:bodyPr/>
        <a:lstStyle/>
        <a:p>
          <a:endParaRPr lang="en-US" sz="2400">
            <a:solidFill>
              <a:schemeClr val="bg1"/>
            </a:solidFill>
          </a:endParaRPr>
        </a:p>
      </dgm:t>
    </dgm:pt>
    <dgm:pt modelId="{65AEF28E-B5DB-421F-9B2F-22FA30F308A4}">
      <dgm:prSet custT="1"/>
      <dgm:spPr/>
      <dgm:t>
        <a:bodyPr/>
        <a:lstStyle/>
        <a:p>
          <a:r>
            <a:rPr lang="en-US" sz="1600" b="1" dirty="0">
              <a:solidFill>
                <a:schemeClr val="bg1"/>
              </a:solidFill>
            </a:rPr>
            <a:t>Cyber Risk Management</a:t>
          </a:r>
        </a:p>
      </dgm:t>
    </dgm:pt>
    <dgm:pt modelId="{F67250FD-1113-4F24-B8A5-F67338A9192C}" type="parTrans" cxnId="{F90124FF-A1A3-4BCA-93CC-CEDB4B2AEA44}">
      <dgm:prSet/>
      <dgm:spPr/>
      <dgm:t>
        <a:bodyPr/>
        <a:lstStyle/>
        <a:p>
          <a:endParaRPr lang="en-US" sz="2400">
            <a:solidFill>
              <a:schemeClr val="bg1"/>
            </a:solidFill>
          </a:endParaRPr>
        </a:p>
      </dgm:t>
    </dgm:pt>
    <dgm:pt modelId="{4C06722E-308F-4B2C-BD91-3F0512035F29}" type="sibTrans" cxnId="{F90124FF-A1A3-4BCA-93CC-CEDB4B2AEA44}">
      <dgm:prSet/>
      <dgm:spPr/>
      <dgm:t>
        <a:bodyPr/>
        <a:lstStyle/>
        <a:p>
          <a:endParaRPr lang="en-US" sz="2400">
            <a:solidFill>
              <a:schemeClr val="bg1"/>
            </a:solidFill>
          </a:endParaRPr>
        </a:p>
      </dgm:t>
    </dgm:pt>
    <dgm:pt modelId="{3548BE07-308A-44D7-9CBC-DEA7A4BD8B8D}">
      <dgm:prSet custT="1"/>
      <dgm:spPr/>
      <dgm:t>
        <a:bodyPr/>
        <a:lstStyle/>
        <a:p>
          <a:r>
            <a:rPr lang="en-US" sz="1600" b="1" dirty="0">
              <a:solidFill>
                <a:schemeClr val="bg1"/>
              </a:solidFill>
            </a:rPr>
            <a:t>Field Action / Recalls</a:t>
          </a:r>
        </a:p>
      </dgm:t>
    </dgm:pt>
    <dgm:pt modelId="{5994EFC2-BF18-422C-8F2D-E08B9371AA21}" type="parTrans" cxnId="{C13B1578-9A29-461B-A0CC-11E7E6EC815E}">
      <dgm:prSet/>
      <dgm:spPr/>
      <dgm:t>
        <a:bodyPr/>
        <a:lstStyle/>
        <a:p>
          <a:endParaRPr lang="en-US" sz="2400">
            <a:solidFill>
              <a:schemeClr val="bg1"/>
            </a:solidFill>
          </a:endParaRPr>
        </a:p>
      </dgm:t>
    </dgm:pt>
    <dgm:pt modelId="{48AF7D3F-8DE5-4E4E-9C0C-F6434583FE09}" type="sibTrans" cxnId="{C13B1578-9A29-461B-A0CC-11E7E6EC815E}">
      <dgm:prSet/>
      <dgm:spPr/>
      <dgm:t>
        <a:bodyPr/>
        <a:lstStyle/>
        <a:p>
          <a:endParaRPr lang="en-US" sz="2400">
            <a:solidFill>
              <a:schemeClr val="bg1"/>
            </a:solidFill>
          </a:endParaRPr>
        </a:p>
      </dgm:t>
    </dgm:pt>
    <dgm:pt modelId="{7CE554E1-4D8C-41EF-8B65-12CBF262A59E}">
      <dgm:prSet custT="1"/>
      <dgm:spPr/>
      <dgm:t>
        <a:bodyPr/>
        <a:lstStyle/>
        <a:p>
          <a:r>
            <a:rPr lang="en-US" sz="1600" b="1" dirty="0">
              <a:solidFill>
                <a:schemeClr val="bg1"/>
              </a:solidFill>
            </a:rPr>
            <a:t>Safety and Essential performance</a:t>
          </a:r>
        </a:p>
      </dgm:t>
    </dgm:pt>
    <dgm:pt modelId="{7C799A8B-1592-42D3-A2C7-23557F519762}" type="parTrans" cxnId="{082B330D-A24F-44DC-B457-97892599BFFF}">
      <dgm:prSet/>
      <dgm:spPr/>
      <dgm:t>
        <a:bodyPr/>
        <a:lstStyle/>
        <a:p>
          <a:endParaRPr lang="en-US" sz="2400"/>
        </a:p>
      </dgm:t>
    </dgm:pt>
    <dgm:pt modelId="{5B8132FA-DF51-4CE1-837E-FD4F595B9C65}" type="sibTrans" cxnId="{082B330D-A24F-44DC-B457-97892599BFFF}">
      <dgm:prSet/>
      <dgm:spPr/>
      <dgm:t>
        <a:bodyPr/>
        <a:lstStyle/>
        <a:p>
          <a:endParaRPr lang="en-US" sz="2400"/>
        </a:p>
      </dgm:t>
    </dgm:pt>
    <dgm:pt modelId="{D813851D-BDC7-417C-9463-C89CB7C7C825}" type="pres">
      <dgm:prSet presAssocID="{E9497675-CC30-47C3-9D6E-0948D5739488}" presName="Name0" presStyleCnt="0">
        <dgm:presLayoutVars>
          <dgm:orgChart val="1"/>
          <dgm:chPref val="1"/>
          <dgm:dir/>
          <dgm:animOne val="branch"/>
          <dgm:animLvl val="lvl"/>
          <dgm:resizeHandles/>
        </dgm:presLayoutVars>
      </dgm:prSet>
      <dgm:spPr/>
    </dgm:pt>
    <dgm:pt modelId="{BC8F991D-BFAC-490A-9524-B2CE5559157F}" type="pres">
      <dgm:prSet presAssocID="{7CE554E1-4D8C-41EF-8B65-12CBF262A59E}" presName="hierRoot1" presStyleCnt="0">
        <dgm:presLayoutVars>
          <dgm:hierBranch val="init"/>
        </dgm:presLayoutVars>
      </dgm:prSet>
      <dgm:spPr/>
    </dgm:pt>
    <dgm:pt modelId="{372963DD-426C-4031-80FC-67E4EB582604}" type="pres">
      <dgm:prSet presAssocID="{7CE554E1-4D8C-41EF-8B65-12CBF262A59E}" presName="rootComposite1" presStyleCnt="0"/>
      <dgm:spPr/>
    </dgm:pt>
    <dgm:pt modelId="{A4394779-E3F8-4E65-84C6-2AB67D390375}" type="pres">
      <dgm:prSet presAssocID="{7CE554E1-4D8C-41EF-8B65-12CBF262A59E}" presName="rootText1" presStyleLbl="alignAcc1" presStyleIdx="0" presStyleCnt="0">
        <dgm:presLayoutVars>
          <dgm:chPref val="3"/>
        </dgm:presLayoutVars>
      </dgm:prSet>
      <dgm:spPr/>
    </dgm:pt>
    <dgm:pt modelId="{F2822531-88E6-4832-8690-E22E4AC8D764}" type="pres">
      <dgm:prSet presAssocID="{7CE554E1-4D8C-41EF-8B65-12CBF262A59E}" presName="topArc1" presStyleLbl="parChTrans1D1" presStyleIdx="0" presStyleCnt="14"/>
      <dgm:spPr/>
    </dgm:pt>
    <dgm:pt modelId="{8B5FE484-8757-491E-ADBF-41CA679B1F84}" type="pres">
      <dgm:prSet presAssocID="{7CE554E1-4D8C-41EF-8B65-12CBF262A59E}" presName="bottomArc1" presStyleLbl="parChTrans1D1" presStyleIdx="1" presStyleCnt="14"/>
      <dgm:spPr/>
    </dgm:pt>
    <dgm:pt modelId="{2DB9379B-74A6-4AAD-AD25-9A24D34C6886}" type="pres">
      <dgm:prSet presAssocID="{7CE554E1-4D8C-41EF-8B65-12CBF262A59E}" presName="topConnNode1" presStyleLbl="node1" presStyleIdx="0" presStyleCnt="0"/>
      <dgm:spPr/>
    </dgm:pt>
    <dgm:pt modelId="{A13CC2EA-E696-42DA-B076-845BB310C2B8}" type="pres">
      <dgm:prSet presAssocID="{7CE554E1-4D8C-41EF-8B65-12CBF262A59E}" presName="hierChild2" presStyleCnt="0"/>
      <dgm:spPr/>
    </dgm:pt>
    <dgm:pt modelId="{2D22895F-9239-4E93-BD92-3B4F6803611F}" type="pres">
      <dgm:prSet presAssocID="{7CE554E1-4D8C-41EF-8B65-12CBF262A59E}" presName="hierChild3" presStyleCnt="0"/>
      <dgm:spPr/>
    </dgm:pt>
    <dgm:pt modelId="{8220EA00-CE55-41C4-B436-9410B131A1C5}" type="pres">
      <dgm:prSet presAssocID="{4BE52473-64CC-4AB7-9BE6-C998DB815BDC}" presName="hierRoot1" presStyleCnt="0">
        <dgm:presLayoutVars>
          <dgm:hierBranch val="init"/>
        </dgm:presLayoutVars>
      </dgm:prSet>
      <dgm:spPr/>
    </dgm:pt>
    <dgm:pt modelId="{5154EE45-8E53-4010-95B8-314322A632C2}" type="pres">
      <dgm:prSet presAssocID="{4BE52473-64CC-4AB7-9BE6-C998DB815BDC}" presName="rootComposite1" presStyleCnt="0"/>
      <dgm:spPr/>
    </dgm:pt>
    <dgm:pt modelId="{C8E47A79-E992-4E5E-ACF5-DDBF08A71ED8}" type="pres">
      <dgm:prSet presAssocID="{4BE52473-64CC-4AB7-9BE6-C998DB815BDC}" presName="rootText1" presStyleLbl="alignAcc1" presStyleIdx="0" presStyleCnt="0">
        <dgm:presLayoutVars>
          <dgm:chPref val="3"/>
        </dgm:presLayoutVars>
      </dgm:prSet>
      <dgm:spPr/>
    </dgm:pt>
    <dgm:pt modelId="{E8F59557-168B-45C8-8EC1-549D6C82ED20}" type="pres">
      <dgm:prSet presAssocID="{4BE52473-64CC-4AB7-9BE6-C998DB815BDC}" presName="topArc1" presStyleLbl="parChTrans1D1" presStyleIdx="2" presStyleCnt="14"/>
      <dgm:spPr/>
    </dgm:pt>
    <dgm:pt modelId="{7FC22759-2953-45FF-A6AE-E03004E3BAC5}" type="pres">
      <dgm:prSet presAssocID="{4BE52473-64CC-4AB7-9BE6-C998DB815BDC}" presName="bottomArc1" presStyleLbl="parChTrans1D1" presStyleIdx="3" presStyleCnt="14"/>
      <dgm:spPr/>
    </dgm:pt>
    <dgm:pt modelId="{A9440B05-9F20-4564-B7BD-654DC5635613}" type="pres">
      <dgm:prSet presAssocID="{4BE52473-64CC-4AB7-9BE6-C998DB815BDC}" presName="topConnNode1" presStyleLbl="node1" presStyleIdx="0" presStyleCnt="0"/>
      <dgm:spPr/>
    </dgm:pt>
    <dgm:pt modelId="{79ED99F0-CB2E-4B38-A24D-95480ECB7537}" type="pres">
      <dgm:prSet presAssocID="{4BE52473-64CC-4AB7-9BE6-C998DB815BDC}" presName="hierChild2" presStyleCnt="0"/>
      <dgm:spPr/>
    </dgm:pt>
    <dgm:pt modelId="{9E1E1057-965E-4C76-A6B5-6AF1811C3AE7}" type="pres">
      <dgm:prSet presAssocID="{4BE52473-64CC-4AB7-9BE6-C998DB815BDC}" presName="hierChild3" presStyleCnt="0"/>
      <dgm:spPr/>
    </dgm:pt>
    <dgm:pt modelId="{966DFFD8-55E8-40B4-9299-5CE8BBCE8C7D}" type="pres">
      <dgm:prSet presAssocID="{389D0E1B-CE11-42C1-879B-770BBF2B6E42}" presName="hierRoot1" presStyleCnt="0">
        <dgm:presLayoutVars>
          <dgm:hierBranch val="init"/>
        </dgm:presLayoutVars>
      </dgm:prSet>
      <dgm:spPr/>
    </dgm:pt>
    <dgm:pt modelId="{839651F3-0391-4359-9F66-DBCF53ACA32E}" type="pres">
      <dgm:prSet presAssocID="{389D0E1B-CE11-42C1-879B-770BBF2B6E42}" presName="rootComposite1" presStyleCnt="0"/>
      <dgm:spPr/>
    </dgm:pt>
    <dgm:pt modelId="{0A2343AE-B730-4DF6-9A5B-17F140C19AD8}" type="pres">
      <dgm:prSet presAssocID="{389D0E1B-CE11-42C1-879B-770BBF2B6E42}" presName="rootText1" presStyleLbl="alignAcc1" presStyleIdx="0" presStyleCnt="0">
        <dgm:presLayoutVars>
          <dgm:chPref val="3"/>
        </dgm:presLayoutVars>
      </dgm:prSet>
      <dgm:spPr/>
    </dgm:pt>
    <dgm:pt modelId="{064BD61D-9703-4463-942D-077C5CB7EF8B}" type="pres">
      <dgm:prSet presAssocID="{389D0E1B-CE11-42C1-879B-770BBF2B6E42}" presName="topArc1" presStyleLbl="parChTrans1D1" presStyleIdx="4" presStyleCnt="14"/>
      <dgm:spPr/>
    </dgm:pt>
    <dgm:pt modelId="{41D15CBB-A4C1-413F-A13E-D96F45734B48}" type="pres">
      <dgm:prSet presAssocID="{389D0E1B-CE11-42C1-879B-770BBF2B6E42}" presName="bottomArc1" presStyleLbl="parChTrans1D1" presStyleIdx="5" presStyleCnt="14"/>
      <dgm:spPr/>
    </dgm:pt>
    <dgm:pt modelId="{02BF5E7B-0D28-446C-9D3E-696FD1B67C00}" type="pres">
      <dgm:prSet presAssocID="{389D0E1B-CE11-42C1-879B-770BBF2B6E42}" presName="topConnNode1" presStyleLbl="node1" presStyleIdx="0" presStyleCnt="0"/>
      <dgm:spPr/>
    </dgm:pt>
    <dgm:pt modelId="{0D67C301-C174-4A8C-8DE8-5F7DEAE8F1DA}" type="pres">
      <dgm:prSet presAssocID="{389D0E1B-CE11-42C1-879B-770BBF2B6E42}" presName="hierChild2" presStyleCnt="0"/>
      <dgm:spPr/>
    </dgm:pt>
    <dgm:pt modelId="{32B4EC34-05FC-476D-9AC7-5565F8E92600}" type="pres">
      <dgm:prSet presAssocID="{389D0E1B-CE11-42C1-879B-770BBF2B6E42}" presName="hierChild3" presStyleCnt="0"/>
      <dgm:spPr/>
    </dgm:pt>
    <dgm:pt modelId="{66550B1A-F63B-42A2-8312-800B3498674B}" type="pres">
      <dgm:prSet presAssocID="{8205B867-B6BB-4196-BC30-765816CEF895}" presName="hierRoot1" presStyleCnt="0">
        <dgm:presLayoutVars>
          <dgm:hierBranch val="init"/>
        </dgm:presLayoutVars>
      </dgm:prSet>
      <dgm:spPr/>
    </dgm:pt>
    <dgm:pt modelId="{218FD15C-99BC-4A84-8E20-B3DC137B025C}" type="pres">
      <dgm:prSet presAssocID="{8205B867-B6BB-4196-BC30-765816CEF895}" presName="rootComposite1" presStyleCnt="0"/>
      <dgm:spPr/>
    </dgm:pt>
    <dgm:pt modelId="{95247439-9B8B-48E3-9EDF-5534B20E9910}" type="pres">
      <dgm:prSet presAssocID="{8205B867-B6BB-4196-BC30-765816CEF895}" presName="rootText1" presStyleLbl="alignAcc1" presStyleIdx="0" presStyleCnt="0">
        <dgm:presLayoutVars>
          <dgm:chPref val="3"/>
        </dgm:presLayoutVars>
      </dgm:prSet>
      <dgm:spPr/>
    </dgm:pt>
    <dgm:pt modelId="{616FB416-D959-4F3B-8F7E-ECAF63D5AEFE}" type="pres">
      <dgm:prSet presAssocID="{8205B867-B6BB-4196-BC30-765816CEF895}" presName="topArc1" presStyleLbl="parChTrans1D1" presStyleIdx="6" presStyleCnt="14"/>
      <dgm:spPr/>
    </dgm:pt>
    <dgm:pt modelId="{667E42AC-CF59-4561-95E7-FF3DDB40FCB9}" type="pres">
      <dgm:prSet presAssocID="{8205B867-B6BB-4196-BC30-765816CEF895}" presName="bottomArc1" presStyleLbl="parChTrans1D1" presStyleIdx="7" presStyleCnt="14"/>
      <dgm:spPr/>
    </dgm:pt>
    <dgm:pt modelId="{E13F9432-C37A-4B33-B1EF-F190F55894CF}" type="pres">
      <dgm:prSet presAssocID="{8205B867-B6BB-4196-BC30-765816CEF895}" presName="topConnNode1" presStyleLbl="node1" presStyleIdx="0" presStyleCnt="0"/>
      <dgm:spPr/>
    </dgm:pt>
    <dgm:pt modelId="{B5F92B5B-EE79-4D63-A62E-A89273AB9429}" type="pres">
      <dgm:prSet presAssocID="{8205B867-B6BB-4196-BC30-765816CEF895}" presName="hierChild2" presStyleCnt="0"/>
      <dgm:spPr/>
    </dgm:pt>
    <dgm:pt modelId="{FCB019F6-56DD-4F6A-9CF5-05980F5752FC}" type="pres">
      <dgm:prSet presAssocID="{8205B867-B6BB-4196-BC30-765816CEF895}" presName="hierChild3" presStyleCnt="0"/>
      <dgm:spPr/>
    </dgm:pt>
    <dgm:pt modelId="{D326A1EF-C818-406D-8D3C-42D8185539DF}" type="pres">
      <dgm:prSet presAssocID="{0569BABC-DD6E-4857-A7FC-8085E7867EEC}" presName="hierRoot1" presStyleCnt="0">
        <dgm:presLayoutVars>
          <dgm:hierBranch val="init"/>
        </dgm:presLayoutVars>
      </dgm:prSet>
      <dgm:spPr/>
    </dgm:pt>
    <dgm:pt modelId="{874245E0-6853-46B6-BB52-B50C68C264BE}" type="pres">
      <dgm:prSet presAssocID="{0569BABC-DD6E-4857-A7FC-8085E7867EEC}" presName="rootComposite1" presStyleCnt="0"/>
      <dgm:spPr/>
    </dgm:pt>
    <dgm:pt modelId="{D92AA39E-A1D7-46F3-A195-302EBF764D37}" type="pres">
      <dgm:prSet presAssocID="{0569BABC-DD6E-4857-A7FC-8085E7867EEC}" presName="rootText1" presStyleLbl="alignAcc1" presStyleIdx="0" presStyleCnt="0">
        <dgm:presLayoutVars>
          <dgm:chPref val="3"/>
        </dgm:presLayoutVars>
      </dgm:prSet>
      <dgm:spPr/>
    </dgm:pt>
    <dgm:pt modelId="{ED665E7B-BD11-42D3-B01E-DFF19421A5E1}" type="pres">
      <dgm:prSet presAssocID="{0569BABC-DD6E-4857-A7FC-8085E7867EEC}" presName="topArc1" presStyleLbl="parChTrans1D1" presStyleIdx="8" presStyleCnt="14"/>
      <dgm:spPr/>
    </dgm:pt>
    <dgm:pt modelId="{B91C2881-9FFB-475C-8A5E-576CD05F5085}" type="pres">
      <dgm:prSet presAssocID="{0569BABC-DD6E-4857-A7FC-8085E7867EEC}" presName="bottomArc1" presStyleLbl="parChTrans1D1" presStyleIdx="9" presStyleCnt="14"/>
      <dgm:spPr/>
    </dgm:pt>
    <dgm:pt modelId="{445C6E20-CE0E-4378-A105-0D1CDF96C03E}" type="pres">
      <dgm:prSet presAssocID="{0569BABC-DD6E-4857-A7FC-8085E7867EEC}" presName="topConnNode1" presStyleLbl="node1" presStyleIdx="0" presStyleCnt="0"/>
      <dgm:spPr/>
    </dgm:pt>
    <dgm:pt modelId="{157D9C25-E939-4E39-BFCA-15CB5DCEB991}" type="pres">
      <dgm:prSet presAssocID="{0569BABC-DD6E-4857-A7FC-8085E7867EEC}" presName="hierChild2" presStyleCnt="0"/>
      <dgm:spPr/>
    </dgm:pt>
    <dgm:pt modelId="{83590195-4508-47F9-B74F-2708D659FDB1}" type="pres">
      <dgm:prSet presAssocID="{0569BABC-DD6E-4857-A7FC-8085E7867EEC}" presName="hierChild3" presStyleCnt="0"/>
      <dgm:spPr/>
    </dgm:pt>
    <dgm:pt modelId="{2FCA3DDB-4B35-4D8F-AB18-9DBFBD11DC7D}" type="pres">
      <dgm:prSet presAssocID="{65AEF28E-B5DB-421F-9B2F-22FA30F308A4}" presName="hierRoot1" presStyleCnt="0">
        <dgm:presLayoutVars>
          <dgm:hierBranch val="init"/>
        </dgm:presLayoutVars>
      </dgm:prSet>
      <dgm:spPr/>
    </dgm:pt>
    <dgm:pt modelId="{FA8BCDE5-8D96-4292-81C0-CEA8F25DD375}" type="pres">
      <dgm:prSet presAssocID="{65AEF28E-B5DB-421F-9B2F-22FA30F308A4}" presName="rootComposite1" presStyleCnt="0"/>
      <dgm:spPr/>
    </dgm:pt>
    <dgm:pt modelId="{D412B447-07FE-4530-8649-14A139FAC4C9}" type="pres">
      <dgm:prSet presAssocID="{65AEF28E-B5DB-421F-9B2F-22FA30F308A4}" presName="rootText1" presStyleLbl="alignAcc1" presStyleIdx="0" presStyleCnt="0">
        <dgm:presLayoutVars>
          <dgm:chPref val="3"/>
        </dgm:presLayoutVars>
      </dgm:prSet>
      <dgm:spPr/>
    </dgm:pt>
    <dgm:pt modelId="{FF4EFA18-8EFF-4663-A812-5B673A257DA7}" type="pres">
      <dgm:prSet presAssocID="{65AEF28E-B5DB-421F-9B2F-22FA30F308A4}" presName="topArc1" presStyleLbl="parChTrans1D1" presStyleIdx="10" presStyleCnt="14"/>
      <dgm:spPr/>
    </dgm:pt>
    <dgm:pt modelId="{024763B3-A65C-4A64-BDE7-BC4D9511FDE0}" type="pres">
      <dgm:prSet presAssocID="{65AEF28E-B5DB-421F-9B2F-22FA30F308A4}" presName="bottomArc1" presStyleLbl="parChTrans1D1" presStyleIdx="11" presStyleCnt="14"/>
      <dgm:spPr/>
    </dgm:pt>
    <dgm:pt modelId="{93F86AED-C17A-4B5F-95E9-32CD8564F73D}" type="pres">
      <dgm:prSet presAssocID="{65AEF28E-B5DB-421F-9B2F-22FA30F308A4}" presName="topConnNode1" presStyleLbl="node1" presStyleIdx="0" presStyleCnt="0"/>
      <dgm:spPr/>
    </dgm:pt>
    <dgm:pt modelId="{AF04933D-87DC-42F8-8552-3CD2F643BA1B}" type="pres">
      <dgm:prSet presAssocID="{65AEF28E-B5DB-421F-9B2F-22FA30F308A4}" presName="hierChild2" presStyleCnt="0"/>
      <dgm:spPr/>
    </dgm:pt>
    <dgm:pt modelId="{992F4119-5E20-43A8-90AF-388C765D7A13}" type="pres">
      <dgm:prSet presAssocID="{65AEF28E-B5DB-421F-9B2F-22FA30F308A4}" presName="hierChild3" presStyleCnt="0"/>
      <dgm:spPr/>
    </dgm:pt>
    <dgm:pt modelId="{E77291BF-7B78-4883-9B33-4115FC19B841}" type="pres">
      <dgm:prSet presAssocID="{3548BE07-308A-44D7-9CBC-DEA7A4BD8B8D}" presName="hierRoot1" presStyleCnt="0">
        <dgm:presLayoutVars>
          <dgm:hierBranch val="init"/>
        </dgm:presLayoutVars>
      </dgm:prSet>
      <dgm:spPr/>
    </dgm:pt>
    <dgm:pt modelId="{95A950F5-44C8-4F72-B92E-52D76434B0F6}" type="pres">
      <dgm:prSet presAssocID="{3548BE07-308A-44D7-9CBC-DEA7A4BD8B8D}" presName="rootComposite1" presStyleCnt="0"/>
      <dgm:spPr/>
    </dgm:pt>
    <dgm:pt modelId="{BCFEDA5F-C38B-4DCD-87AA-3B027BA0FE19}" type="pres">
      <dgm:prSet presAssocID="{3548BE07-308A-44D7-9CBC-DEA7A4BD8B8D}" presName="rootText1" presStyleLbl="alignAcc1" presStyleIdx="0" presStyleCnt="0">
        <dgm:presLayoutVars>
          <dgm:chPref val="3"/>
        </dgm:presLayoutVars>
      </dgm:prSet>
      <dgm:spPr/>
    </dgm:pt>
    <dgm:pt modelId="{86B99355-F86A-4BAD-8F22-5B21CCB2C9DC}" type="pres">
      <dgm:prSet presAssocID="{3548BE07-308A-44D7-9CBC-DEA7A4BD8B8D}" presName="topArc1" presStyleLbl="parChTrans1D1" presStyleIdx="12" presStyleCnt="14"/>
      <dgm:spPr/>
    </dgm:pt>
    <dgm:pt modelId="{62BCB66B-F7F4-47A6-B6B6-A9A9970737F1}" type="pres">
      <dgm:prSet presAssocID="{3548BE07-308A-44D7-9CBC-DEA7A4BD8B8D}" presName="bottomArc1" presStyleLbl="parChTrans1D1" presStyleIdx="13" presStyleCnt="14"/>
      <dgm:spPr/>
    </dgm:pt>
    <dgm:pt modelId="{BCAA91CC-4C2A-40F4-9AE8-CF667A029510}" type="pres">
      <dgm:prSet presAssocID="{3548BE07-308A-44D7-9CBC-DEA7A4BD8B8D}" presName="topConnNode1" presStyleLbl="node1" presStyleIdx="0" presStyleCnt="0"/>
      <dgm:spPr/>
    </dgm:pt>
    <dgm:pt modelId="{743CFB9F-5E6D-40C3-913B-D3458C999D9D}" type="pres">
      <dgm:prSet presAssocID="{3548BE07-308A-44D7-9CBC-DEA7A4BD8B8D}" presName="hierChild2" presStyleCnt="0"/>
      <dgm:spPr/>
    </dgm:pt>
    <dgm:pt modelId="{14E18A80-B283-420A-AF49-ED8730C5F7E1}" type="pres">
      <dgm:prSet presAssocID="{3548BE07-308A-44D7-9CBC-DEA7A4BD8B8D}" presName="hierChild3" presStyleCnt="0"/>
      <dgm:spPr/>
    </dgm:pt>
  </dgm:ptLst>
  <dgm:cxnLst>
    <dgm:cxn modelId="{19FB060A-5278-47DA-A0C1-7321DA3A81B6}" type="presOf" srcId="{65AEF28E-B5DB-421F-9B2F-22FA30F308A4}" destId="{93F86AED-C17A-4B5F-95E9-32CD8564F73D}" srcOrd="1" destOrd="0" presId="urn:microsoft.com/office/officeart/2008/layout/HalfCircleOrganizationChart"/>
    <dgm:cxn modelId="{082B330D-A24F-44DC-B457-97892599BFFF}" srcId="{E9497675-CC30-47C3-9D6E-0948D5739488}" destId="{7CE554E1-4D8C-41EF-8B65-12CBF262A59E}" srcOrd="0" destOrd="0" parTransId="{7C799A8B-1592-42D3-A2C7-23557F519762}" sibTransId="{5B8132FA-DF51-4CE1-837E-FD4F595B9C65}"/>
    <dgm:cxn modelId="{1E11DC11-2B99-41B6-BA17-FD9CFBA800E4}" srcId="{E9497675-CC30-47C3-9D6E-0948D5739488}" destId="{389D0E1B-CE11-42C1-879B-770BBF2B6E42}" srcOrd="2" destOrd="0" parTransId="{480E8521-186C-4BE7-BF15-FFD5D75E4386}" sibTransId="{E3CAF53C-7AFD-4495-B0D9-26E3C4354B2E}"/>
    <dgm:cxn modelId="{AD9E2119-47C3-4EF0-9C62-14E9E88B0221}" type="presOf" srcId="{7CE554E1-4D8C-41EF-8B65-12CBF262A59E}" destId="{2DB9379B-74A6-4AAD-AD25-9A24D34C6886}" srcOrd="1" destOrd="0" presId="urn:microsoft.com/office/officeart/2008/layout/HalfCircleOrganizationChart"/>
    <dgm:cxn modelId="{F6A2711A-8940-4B44-9FF0-7DB703C6CB88}" type="presOf" srcId="{8205B867-B6BB-4196-BC30-765816CEF895}" destId="{E13F9432-C37A-4B33-B1EF-F190F55894CF}" srcOrd="1" destOrd="0" presId="urn:microsoft.com/office/officeart/2008/layout/HalfCircleOrganizationChart"/>
    <dgm:cxn modelId="{501F082A-A1F2-4559-837B-2DB1FA67762F}" type="presOf" srcId="{7CE554E1-4D8C-41EF-8B65-12CBF262A59E}" destId="{A4394779-E3F8-4E65-84C6-2AB67D390375}" srcOrd="0" destOrd="0" presId="urn:microsoft.com/office/officeart/2008/layout/HalfCircleOrganizationChart"/>
    <dgm:cxn modelId="{06010B3D-8E88-4D0C-9168-E125ADD0AE08}" srcId="{E9497675-CC30-47C3-9D6E-0948D5739488}" destId="{4BE52473-64CC-4AB7-9BE6-C998DB815BDC}" srcOrd="1" destOrd="0" parTransId="{0F4075B2-7D21-488E-A17E-CBD8054E6EC6}" sibTransId="{504D682F-03E4-4DC6-999D-F2D0E9D9DAC7}"/>
    <dgm:cxn modelId="{C99A1E49-E36D-402E-B3ED-3BB7EBD7EB83}" type="presOf" srcId="{4BE52473-64CC-4AB7-9BE6-C998DB815BDC}" destId="{A9440B05-9F20-4564-B7BD-654DC5635613}" srcOrd="1" destOrd="0" presId="urn:microsoft.com/office/officeart/2008/layout/HalfCircleOrganizationChart"/>
    <dgm:cxn modelId="{E08FA651-7201-4FEC-A308-769E3B8663FB}" type="presOf" srcId="{0569BABC-DD6E-4857-A7FC-8085E7867EEC}" destId="{445C6E20-CE0E-4378-A105-0D1CDF96C03E}" srcOrd="1" destOrd="0" presId="urn:microsoft.com/office/officeart/2008/layout/HalfCircleOrganizationChart"/>
    <dgm:cxn modelId="{C13B1578-9A29-461B-A0CC-11E7E6EC815E}" srcId="{E9497675-CC30-47C3-9D6E-0948D5739488}" destId="{3548BE07-308A-44D7-9CBC-DEA7A4BD8B8D}" srcOrd="6" destOrd="0" parTransId="{5994EFC2-BF18-422C-8F2D-E08B9371AA21}" sibTransId="{48AF7D3F-8DE5-4E4E-9C0C-F6434583FE09}"/>
    <dgm:cxn modelId="{ED291D58-ED8F-48C0-AFFE-7926B450CA6B}" srcId="{E9497675-CC30-47C3-9D6E-0948D5739488}" destId="{0569BABC-DD6E-4857-A7FC-8085E7867EEC}" srcOrd="4" destOrd="0" parTransId="{7BD8E0F2-3EC5-4A07-9E0C-B4FC1C3D41C2}" sibTransId="{9280FFAF-9247-4FE1-A7E6-ED68C0558402}"/>
    <dgm:cxn modelId="{7CA9A97B-E7B0-48AC-84D9-B9E462056823}" type="presOf" srcId="{3548BE07-308A-44D7-9CBC-DEA7A4BD8B8D}" destId="{BCFEDA5F-C38B-4DCD-87AA-3B027BA0FE19}" srcOrd="0" destOrd="0" presId="urn:microsoft.com/office/officeart/2008/layout/HalfCircleOrganizationChart"/>
    <dgm:cxn modelId="{1B9F618E-5B32-4679-91C3-756E6424606C}" type="presOf" srcId="{0569BABC-DD6E-4857-A7FC-8085E7867EEC}" destId="{D92AA39E-A1D7-46F3-A195-302EBF764D37}" srcOrd="0" destOrd="0" presId="urn:microsoft.com/office/officeart/2008/layout/HalfCircleOrganizationChart"/>
    <dgm:cxn modelId="{43EA4E8F-B24A-4403-9C84-9A9E6F3EC1BD}" type="presOf" srcId="{4BE52473-64CC-4AB7-9BE6-C998DB815BDC}" destId="{C8E47A79-E992-4E5E-ACF5-DDBF08A71ED8}" srcOrd="0" destOrd="0" presId="urn:microsoft.com/office/officeart/2008/layout/HalfCircleOrganizationChart"/>
    <dgm:cxn modelId="{F9A4C49B-DE0B-4A31-9D96-AD3D41EFFC70}" type="presOf" srcId="{389D0E1B-CE11-42C1-879B-770BBF2B6E42}" destId="{02BF5E7B-0D28-446C-9D3E-696FD1B67C00}" srcOrd="1" destOrd="0" presId="urn:microsoft.com/office/officeart/2008/layout/HalfCircleOrganizationChart"/>
    <dgm:cxn modelId="{57FB7F9F-AB43-494D-9C05-3D2118BF7269}" type="presOf" srcId="{3548BE07-308A-44D7-9CBC-DEA7A4BD8B8D}" destId="{BCAA91CC-4C2A-40F4-9AE8-CF667A029510}" srcOrd="1" destOrd="0" presId="urn:microsoft.com/office/officeart/2008/layout/HalfCircleOrganizationChart"/>
    <dgm:cxn modelId="{0A557BB0-F9C3-4C43-99CA-E9642E967576}" srcId="{E9497675-CC30-47C3-9D6E-0948D5739488}" destId="{8205B867-B6BB-4196-BC30-765816CEF895}" srcOrd="3" destOrd="0" parTransId="{08409C18-ABE0-460B-9B16-A7E462132BC7}" sibTransId="{083BC1BE-91D8-4E52-B9D3-2E64D57DF8E3}"/>
    <dgm:cxn modelId="{6C0B1FB4-B930-4C8A-B4F5-5B26597B85F1}" type="presOf" srcId="{65AEF28E-B5DB-421F-9B2F-22FA30F308A4}" destId="{D412B447-07FE-4530-8649-14A139FAC4C9}" srcOrd="0" destOrd="0" presId="urn:microsoft.com/office/officeart/2008/layout/HalfCircleOrganizationChart"/>
    <dgm:cxn modelId="{9A3673E7-6284-44B9-8D68-2633C5B71A6A}" type="presOf" srcId="{E9497675-CC30-47C3-9D6E-0948D5739488}" destId="{D813851D-BDC7-417C-9463-C89CB7C7C825}" srcOrd="0" destOrd="0" presId="urn:microsoft.com/office/officeart/2008/layout/HalfCircleOrganizationChart"/>
    <dgm:cxn modelId="{8FD0A2FA-DE60-44D2-B084-360CF1830C66}" type="presOf" srcId="{389D0E1B-CE11-42C1-879B-770BBF2B6E42}" destId="{0A2343AE-B730-4DF6-9A5B-17F140C19AD8}" srcOrd="0" destOrd="0" presId="urn:microsoft.com/office/officeart/2008/layout/HalfCircleOrganizationChart"/>
    <dgm:cxn modelId="{A6BCA4FD-B73E-47BF-A629-F42EEFAE7749}" type="presOf" srcId="{8205B867-B6BB-4196-BC30-765816CEF895}" destId="{95247439-9B8B-48E3-9EDF-5534B20E9910}" srcOrd="0" destOrd="0" presId="urn:microsoft.com/office/officeart/2008/layout/HalfCircleOrganizationChart"/>
    <dgm:cxn modelId="{F90124FF-A1A3-4BCA-93CC-CEDB4B2AEA44}" srcId="{E9497675-CC30-47C3-9D6E-0948D5739488}" destId="{65AEF28E-B5DB-421F-9B2F-22FA30F308A4}" srcOrd="5" destOrd="0" parTransId="{F67250FD-1113-4F24-B8A5-F67338A9192C}" sibTransId="{4C06722E-308F-4B2C-BD91-3F0512035F29}"/>
    <dgm:cxn modelId="{2F9CDC9B-1345-4D4A-B2AC-5AAB8F4814F9}" type="presParOf" srcId="{D813851D-BDC7-417C-9463-C89CB7C7C825}" destId="{BC8F991D-BFAC-490A-9524-B2CE5559157F}" srcOrd="0" destOrd="0" presId="urn:microsoft.com/office/officeart/2008/layout/HalfCircleOrganizationChart"/>
    <dgm:cxn modelId="{0C0206A8-091E-497D-990A-9051DDA89AE3}" type="presParOf" srcId="{BC8F991D-BFAC-490A-9524-B2CE5559157F}" destId="{372963DD-426C-4031-80FC-67E4EB582604}" srcOrd="0" destOrd="0" presId="urn:microsoft.com/office/officeart/2008/layout/HalfCircleOrganizationChart"/>
    <dgm:cxn modelId="{499E083F-709D-4649-933E-36738BE6D08D}" type="presParOf" srcId="{372963DD-426C-4031-80FC-67E4EB582604}" destId="{A4394779-E3F8-4E65-84C6-2AB67D390375}" srcOrd="0" destOrd="0" presId="urn:microsoft.com/office/officeart/2008/layout/HalfCircleOrganizationChart"/>
    <dgm:cxn modelId="{0AB8380F-65F2-4F88-8A94-538B09C211C1}" type="presParOf" srcId="{372963DD-426C-4031-80FC-67E4EB582604}" destId="{F2822531-88E6-4832-8690-E22E4AC8D764}" srcOrd="1" destOrd="0" presId="urn:microsoft.com/office/officeart/2008/layout/HalfCircleOrganizationChart"/>
    <dgm:cxn modelId="{1B537AE4-DA8A-4EF9-B391-FE1EFE1411E6}" type="presParOf" srcId="{372963DD-426C-4031-80FC-67E4EB582604}" destId="{8B5FE484-8757-491E-ADBF-41CA679B1F84}" srcOrd="2" destOrd="0" presId="urn:microsoft.com/office/officeart/2008/layout/HalfCircleOrganizationChart"/>
    <dgm:cxn modelId="{ABCF96EF-DF4F-4BDE-AD58-E78D2D9687CA}" type="presParOf" srcId="{372963DD-426C-4031-80FC-67E4EB582604}" destId="{2DB9379B-74A6-4AAD-AD25-9A24D34C6886}" srcOrd="3" destOrd="0" presId="urn:microsoft.com/office/officeart/2008/layout/HalfCircleOrganizationChart"/>
    <dgm:cxn modelId="{CEA54080-ABFF-4132-A75B-6C3BF61DC6BA}" type="presParOf" srcId="{BC8F991D-BFAC-490A-9524-B2CE5559157F}" destId="{A13CC2EA-E696-42DA-B076-845BB310C2B8}" srcOrd="1" destOrd="0" presId="urn:microsoft.com/office/officeart/2008/layout/HalfCircleOrganizationChart"/>
    <dgm:cxn modelId="{D877663A-6810-425D-9ECD-213BA924B6E1}" type="presParOf" srcId="{BC8F991D-BFAC-490A-9524-B2CE5559157F}" destId="{2D22895F-9239-4E93-BD92-3B4F6803611F}" srcOrd="2" destOrd="0" presId="urn:microsoft.com/office/officeart/2008/layout/HalfCircleOrganizationChart"/>
    <dgm:cxn modelId="{224C6618-EF84-4D51-8974-C7FD738C9DEB}" type="presParOf" srcId="{D813851D-BDC7-417C-9463-C89CB7C7C825}" destId="{8220EA00-CE55-41C4-B436-9410B131A1C5}" srcOrd="1" destOrd="0" presId="urn:microsoft.com/office/officeart/2008/layout/HalfCircleOrganizationChart"/>
    <dgm:cxn modelId="{4CF5C1E7-70CE-4981-B2A0-1E883F3DB9B9}" type="presParOf" srcId="{8220EA00-CE55-41C4-B436-9410B131A1C5}" destId="{5154EE45-8E53-4010-95B8-314322A632C2}" srcOrd="0" destOrd="0" presId="urn:microsoft.com/office/officeart/2008/layout/HalfCircleOrganizationChart"/>
    <dgm:cxn modelId="{C1A4096C-62F2-4167-A6AC-2A5F6B54EDBD}" type="presParOf" srcId="{5154EE45-8E53-4010-95B8-314322A632C2}" destId="{C8E47A79-E992-4E5E-ACF5-DDBF08A71ED8}" srcOrd="0" destOrd="0" presId="urn:microsoft.com/office/officeart/2008/layout/HalfCircleOrganizationChart"/>
    <dgm:cxn modelId="{C5A0A2F2-BA13-4B1D-B5E8-9C3F984E0501}" type="presParOf" srcId="{5154EE45-8E53-4010-95B8-314322A632C2}" destId="{E8F59557-168B-45C8-8EC1-549D6C82ED20}" srcOrd="1" destOrd="0" presId="urn:microsoft.com/office/officeart/2008/layout/HalfCircleOrganizationChart"/>
    <dgm:cxn modelId="{A0C64378-B8EC-4841-AA43-C79EE3BB1BD6}" type="presParOf" srcId="{5154EE45-8E53-4010-95B8-314322A632C2}" destId="{7FC22759-2953-45FF-A6AE-E03004E3BAC5}" srcOrd="2" destOrd="0" presId="urn:microsoft.com/office/officeart/2008/layout/HalfCircleOrganizationChart"/>
    <dgm:cxn modelId="{451FD102-54AA-4D96-B8FA-DE6C4BA2B0A5}" type="presParOf" srcId="{5154EE45-8E53-4010-95B8-314322A632C2}" destId="{A9440B05-9F20-4564-B7BD-654DC5635613}" srcOrd="3" destOrd="0" presId="urn:microsoft.com/office/officeart/2008/layout/HalfCircleOrganizationChart"/>
    <dgm:cxn modelId="{2931F8DC-92C3-4304-B622-5E615BC3BB28}" type="presParOf" srcId="{8220EA00-CE55-41C4-B436-9410B131A1C5}" destId="{79ED99F0-CB2E-4B38-A24D-95480ECB7537}" srcOrd="1" destOrd="0" presId="urn:microsoft.com/office/officeart/2008/layout/HalfCircleOrganizationChart"/>
    <dgm:cxn modelId="{8A3D6683-B89D-46D6-82C2-83B0596A54CA}" type="presParOf" srcId="{8220EA00-CE55-41C4-B436-9410B131A1C5}" destId="{9E1E1057-965E-4C76-A6B5-6AF1811C3AE7}" srcOrd="2" destOrd="0" presId="urn:microsoft.com/office/officeart/2008/layout/HalfCircleOrganizationChart"/>
    <dgm:cxn modelId="{165E02F6-27FD-4286-8AF6-3E3069096BAA}" type="presParOf" srcId="{D813851D-BDC7-417C-9463-C89CB7C7C825}" destId="{966DFFD8-55E8-40B4-9299-5CE8BBCE8C7D}" srcOrd="2" destOrd="0" presId="urn:microsoft.com/office/officeart/2008/layout/HalfCircleOrganizationChart"/>
    <dgm:cxn modelId="{C84DAF8F-0A4A-4979-AC60-86231B291502}" type="presParOf" srcId="{966DFFD8-55E8-40B4-9299-5CE8BBCE8C7D}" destId="{839651F3-0391-4359-9F66-DBCF53ACA32E}" srcOrd="0" destOrd="0" presId="urn:microsoft.com/office/officeart/2008/layout/HalfCircleOrganizationChart"/>
    <dgm:cxn modelId="{42DD55BE-C555-4DBE-9943-7F0F80D38AEB}" type="presParOf" srcId="{839651F3-0391-4359-9F66-DBCF53ACA32E}" destId="{0A2343AE-B730-4DF6-9A5B-17F140C19AD8}" srcOrd="0" destOrd="0" presId="urn:microsoft.com/office/officeart/2008/layout/HalfCircleOrganizationChart"/>
    <dgm:cxn modelId="{7A5DE1C8-4531-4B90-9547-5834AA97BB24}" type="presParOf" srcId="{839651F3-0391-4359-9F66-DBCF53ACA32E}" destId="{064BD61D-9703-4463-942D-077C5CB7EF8B}" srcOrd="1" destOrd="0" presId="urn:microsoft.com/office/officeart/2008/layout/HalfCircleOrganizationChart"/>
    <dgm:cxn modelId="{1378F817-08F5-4862-9441-454B84FFD786}" type="presParOf" srcId="{839651F3-0391-4359-9F66-DBCF53ACA32E}" destId="{41D15CBB-A4C1-413F-A13E-D96F45734B48}" srcOrd="2" destOrd="0" presId="urn:microsoft.com/office/officeart/2008/layout/HalfCircleOrganizationChart"/>
    <dgm:cxn modelId="{CE7F91C6-3A31-4EA0-BB7B-F84D1727B6FF}" type="presParOf" srcId="{839651F3-0391-4359-9F66-DBCF53ACA32E}" destId="{02BF5E7B-0D28-446C-9D3E-696FD1B67C00}" srcOrd="3" destOrd="0" presId="urn:microsoft.com/office/officeart/2008/layout/HalfCircleOrganizationChart"/>
    <dgm:cxn modelId="{D248E2C3-D2F0-4F86-9BDE-0B6F08274D9F}" type="presParOf" srcId="{966DFFD8-55E8-40B4-9299-5CE8BBCE8C7D}" destId="{0D67C301-C174-4A8C-8DE8-5F7DEAE8F1DA}" srcOrd="1" destOrd="0" presId="urn:microsoft.com/office/officeart/2008/layout/HalfCircleOrganizationChart"/>
    <dgm:cxn modelId="{07BFF68A-7278-4BDE-BCCD-EAC56710AAA8}" type="presParOf" srcId="{966DFFD8-55E8-40B4-9299-5CE8BBCE8C7D}" destId="{32B4EC34-05FC-476D-9AC7-5565F8E92600}" srcOrd="2" destOrd="0" presId="urn:microsoft.com/office/officeart/2008/layout/HalfCircleOrganizationChart"/>
    <dgm:cxn modelId="{32F255B6-F744-4767-921C-811666B410C0}" type="presParOf" srcId="{D813851D-BDC7-417C-9463-C89CB7C7C825}" destId="{66550B1A-F63B-42A2-8312-800B3498674B}" srcOrd="3" destOrd="0" presId="urn:microsoft.com/office/officeart/2008/layout/HalfCircleOrganizationChart"/>
    <dgm:cxn modelId="{FB4B1362-0A7D-4F51-86CC-5D5CD6DD1C69}" type="presParOf" srcId="{66550B1A-F63B-42A2-8312-800B3498674B}" destId="{218FD15C-99BC-4A84-8E20-B3DC137B025C}" srcOrd="0" destOrd="0" presId="urn:microsoft.com/office/officeart/2008/layout/HalfCircleOrganizationChart"/>
    <dgm:cxn modelId="{1392EB96-36E2-4EED-90ED-832D6B8D626F}" type="presParOf" srcId="{218FD15C-99BC-4A84-8E20-B3DC137B025C}" destId="{95247439-9B8B-48E3-9EDF-5534B20E9910}" srcOrd="0" destOrd="0" presId="urn:microsoft.com/office/officeart/2008/layout/HalfCircleOrganizationChart"/>
    <dgm:cxn modelId="{6704FC55-CFFC-4F94-AB74-DAB36BAF6480}" type="presParOf" srcId="{218FD15C-99BC-4A84-8E20-B3DC137B025C}" destId="{616FB416-D959-4F3B-8F7E-ECAF63D5AEFE}" srcOrd="1" destOrd="0" presId="urn:microsoft.com/office/officeart/2008/layout/HalfCircleOrganizationChart"/>
    <dgm:cxn modelId="{2848ACAD-3F55-4EAD-8770-2737B35D264A}" type="presParOf" srcId="{218FD15C-99BC-4A84-8E20-B3DC137B025C}" destId="{667E42AC-CF59-4561-95E7-FF3DDB40FCB9}" srcOrd="2" destOrd="0" presId="urn:microsoft.com/office/officeart/2008/layout/HalfCircleOrganizationChart"/>
    <dgm:cxn modelId="{2F93B517-4974-43AC-825E-8AADB938DF8C}" type="presParOf" srcId="{218FD15C-99BC-4A84-8E20-B3DC137B025C}" destId="{E13F9432-C37A-4B33-B1EF-F190F55894CF}" srcOrd="3" destOrd="0" presId="urn:microsoft.com/office/officeart/2008/layout/HalfCircleOrganizationChart"/>
    <dgm:cxn modelId="{5A42216F-FFB7-42BF-93C8-F7913CE32E55}" type="presParOf" srcId="{66550B1A-F63B-42A2-8312-800B3498674B}" destId="{B5F92B5B-EE79-4D63-A62E-A89273AB9429}" srcOrd="1" destOrd="0" presId="urn:microsoft.com/office/officeart/2008/layout/HalfCircleOrganizationChart"/>
    <dgm:cxn modelId="{7ECFFD94-6879-48A3-B91F-DC2A2076E4EB}" type="presParOf" srcId="{66550B1A-F63B-42A2-8312-800B3498674B}" destId="{FCB019F6-56DD-4F6A-9CF5-05980F5752FC}" srcOrd="2" destOrd="0" presId="urn:microsoft.com/office/officeart/2008/layout/HalfCircleOrganizationChart"/>
    <dgm:cxn modelId="{1BBEAC27-2895-47B0-B195-1D06727D3A82}" type="presParOf" srcId="{D813851D-BDC7-417C-9463-C89CB7C7C825}" destId="{D326A1EF-C818-406D-8D3C-42D8185539DF}" srcOrd="4" destOrd="0" presId="urn:microsoft.com/office/officeart/2008/layout/HalfCircleOrganizationChart"/>
    <dgm:cxn modelId="{1676681E-F79C-4FFD-A3C2-ADE9613017A3}" type="presParOf" srcId="{D326A1EF-C818-406D-8D3C-42D8185539DF}" destId="{874245E0-6853-46B6-BB52-B50C68C264BE}" srcOrd="0" destOrd="0" presId="urn:microsoft.com/office/officeart/2008/layout/HalfCircleOrganizationChart"/>
    <dgm:cxn modelId="{8F9A4A27-2614-400F-B7EC-A4A2BB0EFF99}" type="presParOf" srcId="{874245E0-6853-46B6-BB52-B50C68C264BE}" destId="{D92AA39E-A1D7-46F3-A195-302EBF764D37}" srcOrd="0" destOrd="0" presId="urn:microsoft.com/office/officeart/2008/layout/HalfCircleOrganizationChart"/>
    <dgm:cxn modelId="{28114098-F43E-4A9E-B73E-70EE6687E333}" type="presParOf" srcId="{874245E0-6853-46B6-BB52-B50C68C264BE}" destId="{ED665E7B-BD11-42D3-B01E-DFF19421A5E1}" srcOrd="1" destOrd="0" presId="urn:microsoft.com/office/officeart/2008/layout/HalfCircleOrganizationChart"/>
    <dgm:cxn modelId="{6C95D283-4A48-4840-9A7F-7F543A11F5D0}" type="presParOf" srcId="{874245E0-6853-46B6-BB52-B50C68C264BE}" destId="{B91C2881-9FFB-475C-8A5E-576CD05F5085}" srcOrd="2" destOrd="0" presId="urn:microsoft.com/office/officeart/2008/layout/HalfCircleOrganizationChart"/>
    <dgm:cxn modelId="{AB31AFBD-6F84-4FF3-ABDA-D80AF56DE64D}" type="presParOf" srcId="{874245E0-6853-46B6-BB52-B50C68C264BE}" destId="{445C6E20-CE0E-4378-A105-0D1CDF96C03E}" srcOrd="3" destOrd="0" presId="urn:microsoft.com/office/officeart/2008/layout/HalfCircleOrganizationChart"/>
    <dgm:cxn modelId="{2D0691DB-9385-443A-B6AF-B536F8298C18}" type="presParOf" srcId="{D326A1EF-C818-406D-8D3C-42D8185539DF}" destId="{157D9C25-E939-4E39-BFCA-15CB5DCEB991}" srcOrd="1" destOrd="0" presId="urn:microsoft.com/office/officeart/2008/layout/HalfCircleOrganizationChart"/>
    <dgm:cxn modelId="{47BD5CC2-457E-49D9-AA4E-261C1D43CD3D}" type="presParOf" srcId="{D326A1EF-C818-406D-8D3C-42D8185539DF}" destId="{83590195-4508-47F9-B74F-2708D659FDB1}" srcOrd="2" destOrd="0" presId="urn:microsoft.com/office/officeart/2008/layout/HalfCircleOrganizationChart"/>
    <dgm:cxn modelId="{947708D9-7D21-4FB7-835F-5A092F31E003}" type="presParOf" srcId="{D813851D-BDC7-417C-9463-C89CB7C7C825}" destId="{2FCA3DDB-4B35-4D8F-AB18-9DBFBD11DC7D}" srcOrd="5" destOrd="0" presId="urn:microsoft.com/office/officeart/2008/layout/HalfCircleOrganizationChart"/>
    <dgm:cxn modelId="{60B324C2-6FCA-4934-8DD2-3F10B4770773}" type="presParOf" srcId="{2FCA3DDB-4B35-4D8F-AB18-9DBFBD11DC7D}" destId="{FA8BCDE5-8D96-4292-81C0-CEA8F25DD375}" srcOrd="0" destOrd="0" presId="urn:microsoft.com/office/officeart/2008/layout/HalfCircleOrganizationChart"/>
    <dgm:cxn modelId="{286780B1-4975-44AD-8B50-DFEF432F3CE0}" type="presParOf" srcId="{FA8BCDE5-8D96-4292-81C0-CEA8F25DD375}" destId="{D412B447-07FE-4530-8649-14A139FAC4C9}" srcOrd="0" destOrd="0" presId="urn:microsoft.com/office/officeart/2008/layout/HalfCircleOrganizationChart"/>
    <dgm:cxn modelId="{AA71BDC2-0610-4439-8417-892A31D3BAF1}" type="presParOf" srcId="{FA8BCDE5-8D96-4292-81C0-CEA8F25DD375}" destId="{FF4EFA18-8EFF-4663-A812-5B673A257DA7}" srcOrd="1" destOrd="0" presId="urn:microsoft.com/office/officeart/2008/layout/HalfCircleOrganizationChart"/>
    <dgm:cxn modelId="{10B1F493-6125-4930-970C-AEA68A9D33F4}" type="presParOf" srcId="{FA8BCDE5-8D96-4292-81C0-CEA8F25DD375}" destId="{024763B3-A65C-4A64-BDE7-BC4D9511FDE0}" srcOrd="2" destOrd="0" presId="urn:microsoft.com/office/officeart/2008/layout/HalfCircleOrganizationChart"/>
    <dgm:cxn modelId="{9F1E8661-F874-41FD-97C9-01551FF13C8F}" type="presParOf" srcId="{FA8BCDE5-8D96-4292-81C0-CEA8F25DD375}" destId="{93F86AED-C17A-4B5F-95E9-32CD8564F73D}" srcOrd="3" destOrd="0" presId="urn:microsoft.com/office/officeart/2008/layout/HalfCircleOrganizationChart"/>
    <dgm:cxn modelId="{394EB860-D21D-4A7A-B05F-02B8BCE359B4}" type="presParOf" srcId="{2FCA3DDB-4B35-4D8F-AB18-9DBFBD11DC7D}" destId="{AF04933D-87DC-42F8-8552-3CD2F643BA1B}" srcOrd="1" destOrd="0" presId="urn:microsoft.com/office/officeart/2008/layout/HalfCircleOrganizationChart"/>
    <dgm:cxn modelId="{64398CA4-845E-47E8-91AC-57D1DFD19A11}" type="presParOf" srcId="{2FCA3DDB-4B35-4D8F-AB18-9DBFBD11DC7D}" destId="{992F4119-5E20-43A8-90AF-388C765D7A13}" srcOrd="2" destOrd="0" presId="urn:microsoft.com/office/officeart/2008/layout/HalfCircleOrganizationChart"/>
    <dgm:cxn modelId="{038448B3-AA3A-43F7-944D-0F8BA3359989}" type="presParOf" srcId="{D813851D-BDC7-417C-9463-C89CB7C7C825}" destId="{E77291BF-7B78-4883-9B33-4115FC19B841}" srcOrd="6" destOrd="0" presId="urn:microsoft.com/office/officeart/2008/layout/HalfCircleOrganizationChart"/>
    <dgm:cxn modelId="{92B599F8-348E-4344-A9D2-450400D18AB2}" type="presParOf" srcId="{E77291BF-7B78-4883-9B33-4115FC19B841}" destId="{95A950F5-44C8-4F72-B92E-52D76434B0F6}" srcOrd="0" destOrd="0" presId="urn:microsoft.com/office/officeart/2008/layout/HalfCircleOrganizationChart"/>
    <dgm:cxn modelId="{77CEEE1C-68C7-4243-9184-62752EA205DE}" type="presParOf" srcId="{95A950F5-44C8-4F72-B92E-52D76434B0F6}" destId="{BCFEDA5F-C38B-4DCD-87AA-3B027BA0FE19}" srcOrd="0" destOrd="0" presId="urn:microsoft.com/office/officeart/2008/layout/HalfCircleOrganizationChart"/>
    <dgm:cxn modelId="{DAE346E4-2175-4C9B-BAEC-445CDED249CE}" type="presParOf" srcId="{95A950F5-44C8-4F72-B92E-52D76434B0F6}" destId="{86B99355-F86A-4BAD-8F22-5B21CCB2C9DC}" srcOrd="1" destOrd="0" presId="urn:microsoft.com/office/officeart/2008/layout/HalfCircleOrganizationChart"/>
    <dgm:cxn modelId="{B26026EA-4823-4837-9355-8CE5D52C0082}" type="presParOf" srcId="{95A950F5-44C8-4F72-B92E-52D76434B0F6}" destId="{62BCB66B-F7F4-47A6-B6B6-A9A9970737F1}" srcOrd="2" destOrd="0" presId="urn:microsoft.com/office/officeart/2008/layout/HalfCircleOrganizationChart"/>
    <dgm:cxn modelId="{23ADB72A-AAD0-4B1D-8A31-44452525FD64}" type="presParOf" srcId="{95A950F5-44C8-4F72-B92E-52D76434B0F6}" destId="{BCAA91CC-4C2A-40F4-9AE8-CF667A029510}" srcOrd="3" destOrd="0" presId="urn:microsoft.com/office/officeart/2008/layout/HalfCircleOrganizationChart"/>
    <dgm:cxn modelId="{94A4F10E-C37F-4C88-9485-E858E802519F}" type="presParOf" srcId="{E77291BF-7B78-4883-9B33-4115FC19B841}" destId="{743CFB9F-5E6D-40C3-913B-D3458C999D9D}" srcOrd="1" destOrd="0" presId="urn:microsoft.com/office/officeart/2008/layout/HalfCircleOrganizationChart"/>
    <dgm:cxn modelId="{9C28D623-0A77-4E3E-A8D6-FCA2F7E49FCA}" type="presParOf" srcId="{E77291BF-7B78-4883-9B33-4115FC19B841}" destId="{14E18A80-B283-420A-AF49-ED8730C5F7E1}" srcOrd="2" destOrd="0" presId="urn:microsoft.com/office/officeart/2008/layout/HalfCircleOrganizationChart"/>
  </dgm:cxnLst>
  <dgm:bg>
    <a:solidFill>
      <a:schemeClr val="accent3"/>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8E235-A3E6-454A-A6C8-02C6AA577418}">
      <dsp:nvSpPr>
        <dsp:cNvPr id="0" name=""/>
        <dsp:cNvSpPr/>
      </dsp:nvSpPr>
      <dsp:spPr>
        <a:xfrm>
          <a:off x="19655" y="0"/>
          <a:ext cx="1792832" cy="5067703"/>
        </a:xfrm>
        <a:prstGeom prst="roundRect">
          <a:avLst>
            <a:gd name="adj" fmla="val 10000"/>
          </a:avLst>
        </a:prstGeom>
        <a:solidFill>
          <a:schemeClr val="accent1">
            <a:hueOff val="0"/>
            <a:satOff val="0"/>
            <a:lumOff val="0"/>
            <a:alphaOff val="0"/>
          </a:schemeClr>
        </a:solidFill>
        <a:ln w="12700" cap="flat" cmpd="sng" algn="ctr">
          <a:solidFill>
            <a:schemeClr val="accent5">
              <a:lumMod val="60000"/>
              <a:lum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bg1"/>
              </a:solidFill>
            </a:rPr>
            <a:t>Assessment:</a:t>
          </a:r>
          <a:r>
            <a:rPr lang="en-US" sz="1400" b="0" i="0" kern="1200" dirty="0">
              <a:solidFill>
                <a:schemeClr val="bg1"/>
              </a:solidFill>
            </a:rPr>
            <a:t> </a:t>
          </a:r>
          <a:r>
            <a:rPr lang="en-US" sz="1400" b="0" i="0" kern="1200" dirty="0">
              <a:solidFill>
                <a:srgbClr val="FFFF00"/>
              </a:solidFill>
            </a:rPr>
            <a:t>Identify and evaluate vulnerabilities in medical devices. This includes conducting risk assessments and penetration testing to uncover potential security gaps.</a:t>
          </a:r>
          <a:endParaRPr lang="en-US" sz="1400" kern="1200" dirty="0">
            <a:solidFill>
              <a:srgbClr val="FFFF00"/>
            </a:solidFill>
          </a:endParaRPr>
        </a:p>
      </dsp:txBody>
      <dsp:txXfrm>
        <a:off x="19655" y="2027081"/>
        <a:ext cx="1792832" cy="2027081"/>
      </dsp:txXfrm>
    </dsp:sp>
    <dsp:sp modelId="{67DF9B1E-13B6-4591-A541-FB60257DA096}">
      <dsp:nvSpPr>
        <dsp:cNvPr id="0" name=""/>
        <dsp:cNvSpPr/>
      </dsp:nvSpPr>
      <dsp:spPr>
        <a:xfrm>
          <a:off x="107685" y="0"/>
          <a:ext cx="1685262" cy="168754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FCB2D-E908-47B6-856C-ACA285964DE0}">
      <dsp:nvSpPr>
        <dsp:cNvPr id="0" name=""/>
        <dsp:cNvSpPr/>
      </dsp:nvSpPr>
      <dsp:spPr>
        <a:xfrm>
          <a:off x="1866272" y="0"/>
          <a:ext cx="1792832" cy="50677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chemeClr val="bg1"/>
              </a:solidFill>
            </a:rPr>
            <a:t>Prioritization:</a:t>
          </a:r>
          <a:r>
            <a:rPr lang="en-US" sz="1400" b="0" i="0" kern="1200" dirty="0">
              <a:solidFill>
                <a:schemeClr val="bg1"/>
              </a:solidFill>
            </a:rPr>
            <a:t> </a:t>
          </a:r>
          <a:r>
            <a:rPr lang="en-US" sz="1400" b="0" i="0" kern="1200" dirty="0">
              <a:solidFill>
                <a:srgbClr val="FFFF00"/>
              </a:solidFill>
            </a:rPr>
            <a:t>Prioritize vulnerabilities based on their potential impact on patient safety, device functionality, and data integrity. Critical vulnerabilities that could lead to severe consequences are addressed first.</a:t>
          </a:r>
          <a:endParaRPr lang="en-US" sz="1400" kern="1200" dirty="0">
            <a:solidFill>
              <a:srgbClr val="FFFF00"/>
            </a:solidFill>
          </a:endParaRPr>
        </a:p>
      </dsp:txBody>
      <dsp:txXfrm>
        <a:off x="1866272" y="2027081"/>
        <a:ext cx="1792832" cy="2027081"/>
      </dsp:txXfrm>
    </dsp:sp>
    <dsp:sp modelId="{E2787504-C490-44AA-9840-BE81EF482DAC}">
      <dsp:nvSpPr>
        <dsp:cNvPr id="0" name=""/>
        <dsp:cNvSpPr/>
      </dsp:nvSpPr>
      <dsp:spPr>
        <a:xfrm>
          <a:off x="1957942" y="0"/>
          <a:ext cx="1685262" cy="168754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0FDCC8-A53E-4D8A-9370-6E4A0CDA2A4E}">
      <dsp:nvSpPr>
        <dsp:cNvPr id="0" name=""/>
        <dsp:cNvSpPr/>
      </dsp:nvSpPr>
      <dsp:spPr>
        <a:xfrm>
          <a:off x="3712890" y="0"/>
          <a:ext cx="1792832" cy="50677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rPr>
            <a:t>Action:</a:t>
          </a:r>
          <a:r>
            <a:rPr lang="en-US" sz="1600" b="0" i="0" kern="1200" dirty="0">
              <a:solidFill>
                <a:schemeClr val="bg1"/>
              </a:solidFill>
            </a:rPr>
            <a:t> </a:t>
          </a:r>
          <a:r>
            <a:rPr lang="en-US" sz="1400" b="0" i="0" kern="1200" dirty="0">
              <a:solidFill>
                <a:schemeClr val="bg1"/>
              </a:solidFill>
            </a:rPr>
            <a:t>Implement </a:t>
          </a:r>
          <a:r>
            <a:rPr lang="en-US" sz="1400" b="0" i="0" kern="1200" dirty="0">
              <a:solidFill>
                <a:srgbClr val="FFFF00"/>
              </a:solidFill>
            </a:rPr>
            <a:t>measures to mitigate identified vulnerabilities. This can involve applying software patches, updating firmware, changing configurations, and enhancing security protocols</a:t>
          </a:r>
          <a:r>
            <a:rPr lang="en-US" sz="1600" b="0" i="0" kern="1200" dirty="0">
              <a:solidFill>
                <a:srgbClr val="FFFF00"/>
              </a:solidFill>
            </a:rPr>
            <a:t>.</a:t>
          </a:r>
          <a:endParaRPr lang="en-US" sz="1600" kern="1200" dirty="0">
            <a:solidFill>
              <a:srgbClr val="FFFF00"/>
            </a:solidFill>
          </a:endParaRPr>
        </a:p>
      </dsp:txBody>
      <dsp:txXfrm>
        <a:off x="3712890" y="2027081"/>
        <a:ext cx="1792832" cy="2027081"/>
      </dsp:txXfrm>
    </dsp:sp>
    <dsp:sp modelId="{83ECCECD-1F62-45F4-8698-DE8595DFC8FA}">
      <dsp:nvSpPr>
        <dsp:cNvPr id="0" name=""/>
        <dsp:cNvSpPr/>
      </dsp:nvSpPr>
      <dsp:spPr>
        <a:xfrm>
          <a:off x="3829805" y="0"/>
          <a:ext cx="1685262" cy="168754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4000" r="-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9FCDB0-7BA6-4535-B349-3FF446BC6728}">
      <dsp:nvSpPr>
        <dsp:cNvPr id="0" name=""/>
        <dsp:cNvSpPr/>
      </dsp:nvSpPr>
      <dsp:spPr>
        <a:xfrm>
          <a:off x="5594274" y="0"/>
          <a:ext cx="1792832" cy="50677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b="0" i="0" kern="1200" dirty="0">
            <a:solidFill>
              <a:srgbClr val="FFFF00"/>
            </a:solidFill>
          </a:endParaRPr>
        </a:p>
        <a:p>
          <a:pPr marL="0" lvl="0" indent="0" algn="ctr" defTabSz="711200">
            <a:lnSpc>
              <a:spcPct val="90000"/>
            </a:lnSpc>
            <a:spcBef>
              <a:spcPct val="0"/>
            </a:spcBef>
            <a:spcAft>
              <a:spcPct val="35000"/>
            </a:spcAft>
            <a:buNone/>
          </a:pPr>
          <a:r>
            <a:rPr lang="en-US" sz="1600" b="1" i="0" kern="1200" dirty="0">
              <a:solidFill>
                <a:schemeClr val="bg1"/>
              </a:solidFill>
            </a:rPr>
            <a:t>Reassessment: </a:t>
          </a:r>
          <a:r>
            <a:rPr lang="en-US" sz="1600" b="0" i="0" kern="1200" dirty="0">
              <a:solidFill>
                <a:srgbClr val="FFFF00"/>
              </a:solidFill>
              <a:highlight>
                <a:srgbClr val="000000"/>
              </a:highlight>
            </a:rPr>
            <a:t>After completing </a:t>
          </a:r>
          <a:r>
            <a:rPr lang="en-US" sz="1400" b="0" i="0" kern="1200" dirty="0">
              <a:solidFill>
                <a:srgbClr val="FFFF00"/>
              </a:solidFill>
              <a:highlight>
                <a:srgbClr val="000000"/>
              </a:highlight>
            </a:rPr>
            <a:t>r</a:t>
          </a:r>
          <a:r>
            <a:rPr lang="en-US" sz="1400" b="0" i="0" kern="1200" dirty="0">
              <a:solidFill>
                <a:srgbClr val="FFFF00"/>
              </a:solidFill>
            </a:rPr>
            <a:t>emediation, reassess the devices to ensure vulnerabilities have been effectively addressed and no new issues have been introduced. Continuous monitoring is essential</a:t>
          </a:r>
          <a:r>
            <a:rPr lang="en-US" sz="1400" b="0" i="0" kern="1200" dirty="0"/>
            <a:t>.</a:t>
          </a:r>
          <a:endParaRPr lang="en-US" sz="1400" kern="1200" dirty="0"/>
        </a:p>
      </dsp:txBody>
      <dsp:txXfrm>
        <a:off x="5594274" y="2027081"/>
        <a:ext cx="1792832" cy="2027081"/>
      </dsp:txXfrm>
    </dsp:sp>
    <dsp:sp modelId="{673625BA-3892-483A-AE46-4A8673210559}">
      <dsp:nvSpPr>
        <dsp:cNvPr id="0" name=""/>
        <dsp:cNvSpPr/>
      </dsp:nvSpPr>
      <dsp:spPr>
        <a:xfrm>
          <a:off x="5585072" y="73729"/>
          <a:ext cx="1862366" cy="1687545"/>
        </a:xfrm>
        <a:prstGeom prst="ellipse">
          <a:avLst/>
        </a:prstGeom>
        <a:blipFill>
          <a:blip xmlns:r="http://schemas.openxmlformats.org/officeDocument/2006/relationships" r:embed="rId4"/>
          <a:srcRect/>
          <a:stretch>
            <a:fillRect l="-61000" r="-6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8292C8-6A56-4E12-96BE-4666F26B3D25}">
      <dsp:nvSpPr>
        <dsp:cNvPr id="0" name=""/>
        <dsp:cNvSpPr/>
      </dsp:nvSpPr>
      <dsp:spPr>
        <a:xfrm>
          <a:off x="7475659" y="0"/>
          <a:ext cx="1792832" cy="50677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i="0" kern="1200" dirty="0">
              <a:solidFill>
                <a:schemeClr val="bg1"/>
              </a:solidFill>
            </a:rPr>
            <a:t>Improvement: </a:t>
          </a:r>
          <a:r>
            <a:rPr lang="en-US" sz="1400" b="0" i="0" kern="1200" dirty="0">
              <a:solidFill>
                <a:srgbClr val="FFFF00"/>
              </a:solidFill>
            </a:rPr>
            <a:t>Analyze the entire process to identify areas for improvement. Includes refining assessment tools, updating processes, analyzing security metrics to better manage vulnerabilities in the future.</a:t>
          </a: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ctr" defTabSz="711200">
            <a:lnSpc>
              <a:spcPct val="90000"/>
            </a:lnSpc>
            <a:spcBef>
              <a:spcPct val="0"/>
            </a:spcBef>
            <a:spcAft>
              <a:spcPct val="35000"/>
            </a:spcAft>
            <a:buNone/>
          </a:pPr>
          <a:endParaRPr lang="en-US" sz="1400" b="0" i="0" kern="1200" dirty="0">
            <a:solidFill>
              <a:srgbClr val="FFFF00"/>
            </a:solidFill>
          </a:endParaRPr>
        </a:p>
        <a:p>
          <a:pPr marL="0" lvl="0" indent="0" algn="l" defTabSz="711200">
            <a:lnSpc>
              <a:spcPct val="90000"/>
            </a:lnSpc>
            <a:spcBef>
              <a:spcPct val="0"/>
            </a:spcBef>
            <a:spcAft>
              <a:spcPct val="35000"/>
            </a:spcAft>
            <a:buNone/>
          </a:pPr>
          <a:endParaRPr lang="en-US" sz="1400" kern="1200" dirty="0">
            <a:solidFill>
              <a:srgbClr val="FFFF00"/>
            </a:solidFill>
          </a:endParaRPr>
        </a:p>
        <a:p>
          <a:pPr marL="57150" lvl="1" indent="-57150" algn="l" defTabSz="400050">
            <a:lnSpc>
              <a:spcPct val="90000"/>
            </a:lnSpc>
            <a:spcBef>
              <a:spcPct val="0"/>
            </a:spcBef>
            <a:spcAft>
              <a:spcPct val="15000"/>
            </a:spcAft>
            <a:buChar char="•"/>
          </a:pPr>
          <a:endParaRPr lang="en-US" sz="900" kern="1200" dirty="0"/>
        </a:p>
      </dsp:txBody>
      <dsp:txXfrm>
        <a:off x="7475659" y="2027081"/>
        <a:ext cx="1792832" cy="2027081"/>
      </dsp:txXfrm>
    </dsp:sp>
    <dsp:sp modelId="{2C3D42D8-0F0E-4807-A747-F501E5B47DF0}">
      <dsp:nvSpPr>
        <dsp:cNvPr id="0" name=""/>
        <dsp:cNvSpPr/>
      </dsp:nvSpPr>
      <dsp:spPr>
        <a:xfrm>
          <a:off x="7541830" y="152402"/>
          <a:ext cx="1685262" cy="1545116"/>
        </a:xfrm>
        <a:prstGeom prst="ellipse">
          <a:avLst/>
        </a:prstGeom>
        <a:blipFill>
          <a:blip xmlns:r="http://schemas.openxmlformats.org/officeDocument/2006/relationships" r:embed="rId5"/>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379C5E-D975-422D-8B89-3FB356308ACB}">
      <dsp:nvSpPr>
        <dsp:cNvPr id="0" name=""/>
        <dsp:cNvSpPr/>
      </dsp:nvSpPr>
      <dsp:spPr>
        <a:xfrm>
          <a:off x="666211" y="4595311"/>
          <a:ext cx="8498615" cy="472391"/>
        </a:xfrm>
        <a:prstGeom prst="leftRightArrow">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22531-88E6-4832-8690-E22E4AC8D764}">
      <dsp:nvSpPr>
        <dsp:cNvPr id="0" name=""/>
        <dsp:cNvSpPr/>
      </dsp:nvSpPr>
      <dsp:spPr>
        <a:xfrm>
          <a:off x="344752"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5FE484-8757-491E-ADBF-41CA679B1F84}">
      <dsp:nvSpPr>
        <dsp:cNvPr id="0" name=""/>
        <dsp:cNvSpPr/>
      </dsp:nvSpPr>
      <dsp:spPr>
        <a:xfrm>
          <a:off x="344752"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394779-E3F8-4E65-84C6-2AB67D390375}">
      <dsp:nvSpPr>
        <dsp:cNvPr id="0" name=""/>
        <dsp:cNvSpPr/>
      </dsp:nvSpPr>
      <dsp:spPr>
        <a:xfrm>
          <a:off x="2948"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Safety and Essential performance</a:t>
          </a:r>
        </a:p>
      </dsp:txBody>
      <dsp:txXfrm>
        <a:off x="2948" y="609147"/>
        <a:ext cx="1367216" cy="437509"/>
      </dsp:txXfrm>
    </dsp:sp>
    <dsp:sp modelId="{E8F59557-168B-45C8-8EC1-549D6C82ED20}">
      <dsp:nvSpPr>
        <dsp:cNvPr id="0" name=""/>
        <dsp:cNvSpPr/>
      </dsp:nvSpPr>
      <dsp:spPr>
        <a:xfrm>
          <a:off x="1999083"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22759-2953-45FF-A6AE-E03004E3BAC5}">
      <dsp:nvSpPr>
        <dsp:cNvPr id="0" name=""/>
        <dsp:cNvSpPr/>
      </dsp:nvSpPr>
      <dsp:spPr>
        <a:xfrm>
          <a:off x="1999083"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E47A79-E992-4E5E-ACF5-DDBF08A71ED8}">
      <dsp:nvSpPr>
        <dsp:cNvPr id="0" name=""/>
        <dsp:cNvSpPr/>
      </dsp:nvSpPr>
      <dsp:spPr>
        <a:xfrm>
          <a:off x="1657279"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Coordinated Disclosure</a:t>
          </a:r>
        </a:p>
      </dsp:txBody>
      <dsp:txXfrm>
        <a:off x="1657279" y="609147"/>
        <a:ext cx="1367216" cy="437509"/>
      </dsp:txXfrm>
    </dsp:sp>
    <dsp:sp modelId="{064BD61D-9703-4463-942D-077C5CB7EF8B}">
      <dsp:nvSpPr>
        <dsp:cNvPr id="0" name=""/>
        <dsp:cNvSpPr/>
      </dsp:nvSpPr>
      <dsp:spPr>
        <a:xfrm>
          <a:off x="3653415"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D15CBB-A4C1-413F-A13E-D96F45734B48}">
      <dsp:nvSpPr>
        <dsp:cNvPr id="0" name=""/>
        <dsp:cNvSpPr/>
      </dsp:nvSpPr>
      <dsp:spPr>
        <a:xfrm>
          <a:off x="3653415"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2343AE-B730-4DF6-9A5B-17F140C19AD8}">
      <dsp:nvSpPr>
        <dsp:cNvPr id="0" name=""/>
        <dsp:cNvSpPr/>
      </dsp:nvSpPr>
      <dsp:spPr>
        <a:xfrm>
          <a:off x="3311611"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rPr>
            <a:t>Traceability</a:t>
          </a:r>
          <a:endParaRPr lang="en-US" sz="1600" b="1" kern="1200" dirty="0">
            <a:solidFill>
              <a:schemeClr val="bg1"/>
            </a:solidFill>
          </a:endParaRPr>
        </a:p>
      </dsp:txBody>
      <dsp:txXfrm>
        <a:off x="3311611" y="609147"/>
        <a:ext cx="1367216" cy="437509"/>
      </dsp:txXfrm>
    </dsp:sp>
    <dsp:sp modelId="{616FB416-D959-4F3B-8F7E-ECAF63D5AEFE}">
      <dsp:nvSpPr>
        <dsp:cNvPr id="0" name=""/>
        <dsp:cNvSpPr/>
      </dsp:nvSpPr>
      <dsp:spPr>
        <a:xfrm>
          <a:off x="5307746"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E42AC-CF59-4561-95E7-FF3DDB40FCB9}">
      <dsp:nvSpPr>
        <dsp:cNvPr id="0" name=""/>
        <dsp:cNvSpPr/>
      </dsp:nvSpPr>
      <dsp:spPr>
        <a:xfrm>
          <a:off x="5307746"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247439-9B8B-48E3-9EDF-5534B20E9910}">
      <dsp:nvSpPr>
        <dsp:cNvPr id="0" name=""/>
        <dsp:cNvSpPr/>
      </dsp:nvSpPr>
      <dsp:spPr>
        <a:xfrm>
          <a:off x="4965942"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rPr>
            <a:t>FDA Security Metrics </a:t>
          </a:r>
          <a:endParaRPr lang="en-US" sz="1600" b="1" kern="1200" dirty="0">
            <a:solidFill>
              <a:schemeClr val="bg1"/>
            </a:solidFill>
          </a:endParaRPr>
        </a:p>
      </dsp:txBody>
      <dsp:txXfrm>
        <a:off x="4965942" y="609147"/>
        <a:ext cx="1367216" cy="437509"/>
      </dsp:txXfrm>
    </dsp:sp>
    <dsp:sp modelId="{ED665E7B-BD11-42D3-B01E-DFF19421A5E1}">
      <dsp:nvSpPr>
        <dsp:cNvPr id="0" name=""/>
        <dsp:cNvSpPr/>
      </dsp:nvSpPr>
      <dsp:spPr>
        <a:xfrm>
          <a:off x="6962078"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C2881-9FFB-475C-8A5E-576CD05F5085}">
      <dsp:nvSpPr>
        <dsp:cNvPr id="0" name=""/>
        <dsp:cNvSpPr/>
      </dsp:nvSpPr>
      <dsp:spPr>
        <a:xfrm>
          <a:off x="6962078"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2AA39E-A1D7-46F3-A195-302EBF764D37}">
      <dsp:nvSpPr>
        <dsp:cNvPr id="0" name=""/>
        <dsp:cNvSpPr/>
      </dsp:nvSpPr>
      <dsp:spPr>
        <a:xfrm>
          <a:off x="6620274"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bg1"/>
              </a:solidFill>
            </a:rPr>
            <a:t>510(k) Requirements</a:t>
          </a:r>
          <a:endParaRPr lang="en-US" sz="1600" b="1" kern="1200" dirty="0">
            <a:solidFill>
              <a:schemeClr val="bg1"/>
            </a:solidFill>
          </a:endParaRPr>
        </a:p>
      </dsp:txBody>
      <dsp:txXfrm>
        <a:off x="6620274" y="609147"/>
        <a:ext cx="1367216" cy="437509"/>
      </dsp:txXfrm>
    </dsp:sp>
    <dsp:sp modelId="{FF4EFA18-8EFF-4663-A812-5B673A257DA7}">
      <dsp:nvSpPr>
        <dsp:cNvPr id="0" name=""/>
        <dsp:cNvSpPr/>
      </dsp:nvSpPr>
      <dsp:spPr>
        <a:xfrm>
          <a:off x="8616410"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4763B3-A65C-4A64-BDE7-BC4D9511FDE0}">
      <dsp:nvSpPr>
        <dsp:cNvPr id="0" name=""/>
        <dsp:cNvSpPr/>
      </dsp:nvSpPr>
      <dsp:spPr>
        <a:xfrm>
          <a:off x="8616410"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12B447-07FE-4530-8649-14A139FAC4C9}">
      <dsp:nvSpPr>
        <dsp:cNvPr id="0" name=""/>
        <dsp:cNvSpPr/>
      </dsp:nvSpPr>
      <dsp:spPr>
        <a:xfrm>
          <a:off x="8274606"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Cyber Risk Management</a:t>
          </a:r>
        </a:p>
      </dsp:txBody>
      <dsp:txXfrm>
        <a:off x="8274606" y="609147"/>
        <a:ext cx="1367216" cy="437509"/>
      </dsp:txXfrm>
    </dsp:sp>
    <dsp:sp modelId="{86B99355-F86A-4BAD-8F22-5B21CCB2C9DC}">
      <dsp:nvSpPr>
        <dsp:cNvPr id="0" name=""/>
        <dsp:cNvSpPr/>
      </dsp:nvSpPr>
      <dsp:spPr>
        <a:xfrm>
          <a:off x="10270741" y="486098"/>
          <a:ext cx="683608" cy="68360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BCB66B-F7F4-47A6-B6B6-A9A9970737F1}">
      <dsp:nvSpPr>
        <dsp:cNvPr id="0" name=""/>
        <dsp:cNvSpPr/>
      </dsp:nvSpPr>
      <dsp:spPr>
        <a:xfrm>
          <a:off x="10270741" y="486098"/>
          <a:ext cx="683608" cy="68360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FEDA5F-C38B-4DCD-87AA-3B027BA0FE19}">
      <dsp:nvSpPr>
        <dsp:cNvPr id="0" name=""/>
        <dsp:cNvSpPr/>
      </dsp:nvSpPr>
      <dsp:spPr>
        <a:xfrm>
          <a:off x="9928937" y="609147"/>
          <a:ext cx="1367216" cy="4375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rPr>
            <a:t>Field Action / Recalls</a:t>
          </a:r>
        </a:p>
      </dsp:txBody>
      <dsp:txXfrm>
        <a:off x="9928937" y="609147"/>
        <a:ext cx="1367216" cy="437509"/>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FF69DE-09EE-A14A-8DD8-86595D6128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050">
              <a:latin typeface="FS Albert Pro" panose="02000503040000020004" pitchFamily="2" charset="0"/>
            </a:endParaRPr>
          </a:p>
        </p:txBody>
      </p:sp>
      <p:sp>
        <p:nvSpPr>
          <p:cNvPr id="3" name="Date Placeholder 2">
            <a:extLst>
              <a:ext uri="{FF2B5EF4-FFF2-40B4-BE49-F238E27FC236}">
                <a16:creationId xmlns:a16="http://schemas.microsoft.com/office/drawing/2014/main" id="{71036ADB-8F23-7747-8EE3-820058FBE6F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32D7B5-2961-1047-8906-CD98F08F61CF}" type="datetimeFigureOut">
              <a:rPr lang="en-US" sz="1050" smtClean="0">
                <a:latin typeface="FS Albert Pro" panose="02000503040000020004" pitchFamily="2" charset="0"/>
              </a:rPr>
              <a:t>3/25/2025</a:t>
            </a:fld>
            <a:endParaRPr lang="en-US" sz="1050">
              <a:latin typeface="FS Albert Pro" panose="02000503040000020004" pitchFamily="2" charset="0"/>
            </a:endParaRPr>
          </a:p>
        </p:txBody>
      </p:sp>
      <p:sp>
        <p:nvSpPr>
          <p:cNvPr id="4" name="Footer Placeholder 3">
            <a:extLst>
              <a:ext uri="{FF2B5EF4-FFF2-40B4-BE49-F238E27FC236}">
                <a16:creationId xmlns:a16="http://schemas.microsoft.com/office/drawing/2014/main" id="{6A1332B3-B137-7D43-B926-09CE43C9CA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1050">
              <a:latin typeface="FS Albert Pro" panose="02000503040000020004" pitchFamily="2" charset="0"/>
            </a:endParaRPr>
          </a:p>
        </p:txBody>
      </p:sp>
      <p:sp>
        <p:nvSpPr>
          <p:cNvPr id="5" name="Slide Number Placeholder 4">
            <a:extLst>
              <a:ext uri="{FF2B5EF4-FFF2-40B4-BE49-F238E27FC236}">
                <a16:creationId xmlns:a16="http://schemas.microsoft.com/office/drawing/2014/main" id="{6473AF60-488C-214F-8811-820498DB55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C795E2-CAF1-DF4F-B185-7A700C9D62FA}" type="slidenum">
              <a:rPr lang="en-US" sz="1050" smtClean="0">
                <a:latin typeface="FS Albert Pro" panose="02000503040000020004" pitchFamily="2" charset="0"/>
              </a:rPr>
              <a:t>‹#›</a:t>
            </a:fld>
            <a:endParaRPr lang="en-US" sz="1050">
              <a:latin typeface="FS Albert Pro" panose="02000503040000020004" pitchFamily="2" charset="0"/>
            </a:endParaRPr>
          </a:p>
        </p:txBody>
      </p:sp>
    </p:spTree>
    <p:extLst>
      <p:ext uri="{BB962C8B-B14F-4D97-AF65-F5344CB8AC3E}">
        <p14:creationId xmlns:p14="http://schemas.microsoft.com/office/powerpoint/2010/main" val="833680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000" b="0" i="0">
                <a:solidFill>
                  <a:schemeClr val="tx1"/>
                </a:solidFill>
                <a:latin typeface="FS Albert Pro" panose="02000503040000020004" pitchFamily="2"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000" b="0" i="0">
                <a:solidFill>
                  <a:schemeClr val="tx1"/>
                </a:solidFill>
                <a:latin typeface="FS Albert Pro" panose="02000503040000020004" pitchFamily="2" charset="0"/>
              </a:defRPr>
            </a:lvl1pPr>
          </a:lstStyle>
          <a:p>
            <a:fld id="{F6455513-8AD1-184C-85FE-8AA831F0E478}" type="datetimeFigureOut">
              <a:rPr lang="en-US" smtClean="0"/>
              <a:pPr/>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000" b="0" i="0">
                <a:solidFill>
                  <a:schemeClr val="tx1"/>
                </a:solidFill>
                <a:latin typeface="FS Albert Pro" panose="02000503040000020004" pitchFamily="2"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000" b="0" i="0">
                <a:solidFill>
                  <a:schemeClr val="tx1"/>
                </a:solidFill>
                <a:latin typeface="FS Albert Pro" panose="02000503040000020004" pitchFamily="2" charset="0"/>
              </a:defRPr>
            </a:lvl1pPr>
          </a:lstStyle>
          <a:p>
            <a:fld id="{ABCF4209-3A90-F04B-8817-777D6EA90F43}" type="slidenum">
              <a:rPr lang="en-US" smtClean="0"/>
              <a:pPr/>
              <a:t>‹#›</a:t>
            </a:fld>
            <a:endParaRPr lang="en-US"/>
          </a:p>
        </p:txBody>
      </p:sp>
    </p:spTree>
    <p:extLst>
      <p:ext uri="{BB962C8B-B14F-4D97-AF65-F5344CB8AC3E}">
        <p14:creationId xmlns:p14="http://schemas.microsoft.com/office/powerpoint/2010/main" val="2683003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FS Albert Pro Light" panose="02000503040000020004" pitchFamily="2" charset="0"/>
        <a:ea typeface="+mn-ea"/>
        <a:cs typeface="+mn-cs"/>
      </a:defRPr>
    </a:lvl1pPr>
    <a:lvl2pPr marL="457200" algn="l" defTabSz="914400" rtl="0" eaLnBrk="1" latinLnBrk="0" hangingPunct="1">
      <a:defRPr sz="1200" b="0" i="0" kern="1200">
        <a:solidFill>
          <a:schemeClr val="tx1"/>
        </a:solidFill>
        <a:latin typeface="FS Albert Pro Light" panose="02000503040000020004" pitchFamily="2" charset="0"/>
        <a:ea typeface="+mn-ea"/>
        <a:cs typeface="+mn-cs"/>
      </a:defRPr>
    </a:lvl2pPr>
    <a:lvl3pPr marL="914400" algn="l" defTabSz="914400" rtl="0" eaLnBrk="1" latinLnBrk="0" hangingPunct="1">
      <a:defRPr sz="1200" b="0" i="0" kern="1200">
        <a:solidFill>
          <a:schemeClr val="tx1"/>
        </a:solidFill>
        <a:latin typeface="FS Albert Pro Light" panose="02000503040000020004" pitchFamily="2" charset="0"/>
        <a:ea typeface="+mn-ea"/>
        <a:cs typeface="+mn-cs"/>
      </a:defRPr>
    </a:lvl3pPr>
    <a:lvl4pPr marL="1371600" algn="l" defTabSz="914400" rtl="0" eaLnBrk="1" latinLnBrk="0" hangingPunct="1">
      <a:defRPr sz="1200" b="0" i="0" kern="1200">
        <a:solidFill>
          <a:schemeClr val="tx1"/>
        </a:solidFill>
        <a:latin typeface="FS Albert Pro Light" panose="02000503040000020004" pitchFamily="2" charset="0"/>
        <a:ea typeface="+mn-ea"/>
        <a:cs typeface="+mn-cs"/>
      </a:defRPr>
    </a:lvl4pPr>
    <a:lvl5pPr marL="1828800" algn="l" defTabSz="914400" rtl="0" eaLnBrk="1" latinLnBrk="0" hangingPunct="1">
      <a:defRPr sz="1200" b="0" i="0" kern="1200">
        <a:solidFill>
          <a:schemeClr val="tx1"/>
        </a:solidFill>
        <a:latin typeface="FS Albert Pro Light" panose="0200050304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F4209-3A90-F04B-8817-777D6EA90F43}" type="slidenum">
              <a:rPr lang="en-US" smtClean="0"/>
              <a:pPr/>
              <a:t>1</a:t>
            </a:fld>
            <a:endParaRPr lang="en-US"/>
          </a:p>
        </p:txBody>
      </p:sp>
    </p:spTree>
    <p:extLst>
      <p:ext uri="{BB962C8B-B14F-4D97-AF65-F5344CB8AC3E}">
        <p14:creationId xmlns:p14="http://schemas.microsoft.com/office/powerpoint/2010/main" val="727143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F4209-3A90-F04B-8817-777D6EA90F43}" type="slidenum">
              <a:rPr lang="en-US" smtClean="0"/>
              <a:pPr/>
              <a:t>4</a:t>
            </a:fld>
            <a:endParaRPr lang="en-US"/>
          </a:p>
        </p:txBody>
      </p:sp>
    </p:spTree>
    <p:extLst>
      <p:ext uri="{BB962C8B-B14F-4D97-AF65-F5344CB8AC3E}">
        <p14:creationId xmlns:p14="http://schemas.microsoft.com/office/powerpoint/2010/main" val="161760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E8F8C-0946-0F2D-34B8-6982CC24D7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213A7-592C-2F16-4BDB-9079EE3C8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DCCDBD-97D2-1F9F-8273-4F24569F6E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E8E2392-4E7E-9BAE-FA56-786CF4A8D8B7}"/>
              </a:ext>
            </a:extLst>
          </p:cNvPr>
          <p:cNvSpPr>
            <a:spLocks noGrp="1"/>
          </p:cNvSpPr>
          <p:nvPr>
            <p:ph type="sldNum" sz="quarter" idx="5"/>
          </p:nvPr>
        </p:nvSpPr>
        <p:spPr/>
        <p:txBody>
          <a:bodyPr/>
          <a:lstStyle/>
          <a:p>
            <a:fld id="{ABCF4209-3A90-F04B-8817-777D6EA90F43}" type="slidenum">
              <a:rPr lang="en-US" smtClean="0"/>
              <a:pPr/>
              <a:t>5</a:t>
            </a:fld>
            <a:endParaRPr lang="en-US"/>
          </a:p>
        </p:txBody>
      </p:sp>
    </p:spTree>
    <p:extLst>
      <p:ext uri="{BB962C8B-B14F-4D97-AF65-F5344CB8AC3E}">
        <p14:creationId xmlns:p14="http://schemas.microsoft.com/office/powerpoint/2010/main" val="371332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388E9-AA25-5EB3-0CCD-5A8E5462F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8F9EA3-7EE6-55AD-0866-043ABAEBE7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E8597-48E0-11AD-ABAD-3A568D0985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775869-221C-84E6-CDEB-336EBD51F690}"/>
              </a:ext>
            </a:extLst>
          </p:cNvPr>
          <p:cNvSpPr>
            <a:spLocks noGrp="1"/>
          </p:cNvSpPr>
          <p:nvPr>
            <p:ph type="sldNum" sz="quarter" idx="5"/>
          </p:nvPr>
        </p:nvSpPr>
        <p:spPr/>
        <p:txBody>
          <a:bodyPr/>
          <a:lstStyle/>
          <a:p>
            <a:fld id="{ABCF4209-3A90-F04B-8817-777D6EA90F43}" type="slidenum">
              <a:rPr lang="en-US" smtClean="0"/>
              <a:pPr/>
              <a:t>7</a:t>
            </a:fld>
            <a:endParaRPr lang="en-US"/>
          </a:p>
        </p:txBody>
      </p:sp>
    </p:spTree>
    <p:extLst>
      <p:ext uri="{BB962C8B-B14F-4D97-AF65-F5344CB8AC3E}">
        <p14:creationId xmlns:p14="http://schemas.microsoft.com/office/powerpoint/2010/main" val="2492894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F4209-3A90-F04B-8817-777D6EA90F43}" type="slidenum">
              <a:rPr lang="en-US" smtClean="0"/>
              <a:pPr/>
              <a:t>15</a:t>
            </a:fld>
            <a:endParaRPr lang="en-US"/>
          </a:p>
        </p:txBody>
      </p:sp>
    </p:spTree>
    <p:extLst>
      <p:ext uri="{BB962C8B-B14F-4D97-AF65-F5344CB8AC3E}">
        <p14:creationId xmlns:p14="http://schemas.microsoft.com/office/powerpoint/2010/main" val="1711053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CF4209-3A90-F04B-8817-777D6EA90F43}" type="slidenum">
              <a:rPr lang="en-US" smtClean="0"/>
              <a:pPr/>
              <a:t>17</a:t>
            </a:fld>
            <a:endParaRPr lang="en-US"/>
          </a:p>
        </p:txBody>
      </p:sp>
    </p:spTree>
    <p:extLst>
      <p:ext uri="{BB962C8B-B14F-4D97-AF65-F5344CB8AC3E}">
        <p14:creationId xmlns:p14="http://schemas.microsoft.com/office/powerpoint/2010/main" val="271413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91CE96-50FC-38EE-96E9-2918C3B50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23398-B547-006F-8261-480A4A2A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D58D1-31B0-CA11-2F8C-AA8365B58E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BFFAEC-2C19-7242-50C5-25069029DB95}"/>
              </a:ext>
            </a:extLst>
          </p:cNvPr>
          <p:cNvSpPr>
            <a:spLocks noGrp="1"/>
          </p:cNvSpPr>
          <p:nvPr>
            <p:ph type="sldNum" sz="quarter" idx="5"/>
          </p:nvPr>
        </p:nvSpPr>
        <p:spPr/>
        <p:txBody>
          <a:bodyPr/>
          <a:lstStyle/>
          <a:p>
            <a:fld id="{ABCF4209-3A90-F04B-8817-777D6EA90F43}" type="slidenum">
              <a:rPr lang="en-US" smtClean="0"/>
              <a:pPr/>
              <a:t>18</a:t>
            </a:fld>
            <a:endParaRPr lang="en-US"/>
          </a:p>
        </p:txBody>
      </p:sp>
    </p:spTree>
    <p:extLst>
      <p:ext uri="{BB962C8B-B14F-4D97-AF65-F5344CB8AC3E}">
        <p14:creationId xmlns:p14="http://schemas.microsoft.com/office/powerpoint/2010/main" val="661568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chemeClr val="tx1"/>
                </a:solidFill>
                <a:latin typeface="FS Albert Pro Light" panose="02000503040000020004" pitchFamily="2" charset="0"/>
              </a:rPr>
              <a:t>Note:</a:t>
            </a:r>
            <a:r>
              <a:rPr lang="en-US" b="0" i="0">
                <a:solidFill>
                  <a:schemeClr val="tx1"/>
                </a:solidFill>
                <a:latin typeface="FS Albert Pro Light" panose="02000503040000020004" pitchFamily="2" charset="0"/>
              </a:rPr>
              <a:t> To get the most recent copyright block and trademark byline, along with guidance on third-party trademarking, see the General Trademark Usage Guidelines on Maxwell.</a:t>
            </a:r>
          </a:p>
          <a:p>
            <a:r>
              <a:rPr lang="en-US" b="0" i="0">
                <a:solidFill>
                  <a:schemeClr val="tx1"/>
                </a:solidFill>
                <a:latin typeface="FS Albert Pro Light" panose="02000503040000020004" pitchFamily="2" charset="0"/>
              </a:rPr>
              <a:t>https://</a:t>
            </a:r>
            <a:r>
              <a:rPr lang="en-US" b="0" i="0" err="1">
                <a:solidFill>
                  <a:schemeClr val="tx1"/>
                </a:solidFill>
                <a:latin typeface="FS Albert Pro Light" panose="02000503040000020004" pitchFamily="2" charset="0"/>
              </a:rPr>
              <a:t>maxwell.bd.com</a:t>
            </a:r>
            <a:r>
              <a:rPr lang="en-US" b="0" i="0">
                <a:solidFill>
                  <a:schemeClr val="tx1"/>
                </a:solidFill>
                <a:latin typeface="FS Albert Pro Light" panose="02000503040000020004" pitchFamily="2" charset="0"/>
              </a:rPr>
              <a:t>/sites/law-group/</a:t>
            </a:r>
            <a:r>
              <a:rPr lang="en-US" b="0" i="0" err="1">
                <a:solidFill>
                  <a:schemeClr val="tx1"/>
                </a:solidFill>
                <a:latin typeface="FS Albert Pro Light" panose="02000503040000020004" pitchFamily="2" charset="0"/>
              </a:rPr>
              <a:t>SitePage</a:t>
            </a:r>
            <a:r>
              <a:rPr lang="en-US" b="0" i="0">
                <a:solidFill>
                  <a:schemeClr val="tx1"/>
                </a:solidFill>
                <a:latin typeface="FS Albert Pro Light" panose="02000503040000020004" pitchFamily="2" charset="0"/>
              </a:rPr>
              <a:t>/228447/trademarks-and-copyrights</a:t>
            </a:r>
          </a:p>
        </p:txBody>
      </p:sp>
      <p:sp>
        <p:nvSpPr>
          <p:cNvPr id="4" name="Slide Number Placeholder 3"/>
          <p:cNvSpPr>
            <a:spLocks noGrp="1"/>
          </p:cNvSpPr>
          <p:nvPr>
            <p:ph type="sldNum" sz="quarter" idx="5"/>
          </p:nvPr>
        </p:nvSpPr>
        <p:spPr/>
        <p:txBody>
          <a:bodyPr/>
          <a:lstStyle/>
          <a:p>
            <a:fld id="{ABCF4209-3A90-F04B-8817-777D6EA90F43}" type="slidenum">
              <a:rPr lang="en-US" smtClean="0"/>
              <a:t>20</a:t>
            </a:fld>
            <a:endParaRPr lang="en-US"/>
          </a:p>
        </p:txBody>
      </p:sp>
    </p:spTree>
    <p:extLst>
      <p:ext uri="{BB962C8B-B14F-4D97-AF65-F5344CB8AC3E}">
        <p14:creationId xmlns:p14="http://schemas.microsoft.com/office/powerpoint/2010/main" val="1519549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4.png"/><Relationship Id="rId21" Type="http://schemas.openxmlformats.org/officeDocument/2006/relationships/image" Target="../media/image41.pn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hyperlink" Target="https://bd1.sharepoint.com/sites/DesignSystem/BrandBasics/SitePages/Icon%20and%20Drawing/Icon-library.aspx" TargetMode="Externa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svg"/><Relationship Id="rId5" Type="http://schemas.openxmlformats.org/officeDocument/2006/relationships/hyperlink" Target="https://bd1.sharepoint.com/sites/DesignSystem/BrandBasics/SitePages/Color/Skin-tones.aspx" TargetMode="External"/><Relationship Id="rId15" Type="http://schemas.openxmlformats.org/officeDocument/2006/relationships/image" Target="../media/image35.sv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5.sv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bd1.sharepoint.com/sites/DesignSystem/BrandBasics/SitePages/Writing/BD-communications-strategy.aspx"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1">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AB79FCA1-B248-C739-80AD-A2E9E506F54B}"/>
              </a:ext>
              <a:ext uri="{C183D7F6-B498-43B3-948B-1728B52AA6E4}">
                <adec:decorative xmlns:adec="http://schemas.microsoft.com/office/drawing/2017/decorative" val="1"/>
              </a:ext>
            </a:extLst>
          </p:cNvPr>
          <p:cNvSpPr/>
          <p:nvPr/>
        </p:nvSpPr>
        <p:spPr>
          <a:xfrm>
            <a:off x="2855975" y="5029200"/>
            <a:ext cx="7632064" cy="1828800"/>
          </a:xfrm>
          <a:custGeom>
            <a:avLst/>
            <a:gdLst>
              <a:gd name="connsiteX0" fmla="*/ 0 w 7632064"/>
              <a:gd name="connsiteY0" fmla="*/ 1828800 h 1828800"/>
              <a:gd name="connsiteX1" fmla="*/ 0 w 7632064"/>
              <a:gd name="connsiteY1" fmla="*/ 0 h 1828800"/>
              <a:gd name="connsiteX2" fmla="*/ 7632065 w 7632064"/>
              <a:gd name="connsiteY2" fmla="*/ 0 h 1828800"/>
              <a:gd name="connsiteX3" fmla="*/ 5803265 w 7632064"/>
              <a:gd name="connsiteY3" fmla="*/ 1828800 h 1828800"/>
              <a:gd name="connsiteX4" fmla="*/ 0 w 763206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2064" h="1828800">
                <a:moveTo>
                  <a:pt x="0" y="1828800"/>
                </a:moveTo>
                <a:lnTo>
                  <a:pt x="0" y="0"/>
                </a:lnTo>
                <a:lnTo>
                  <a:pt x="7632065" y="0"/>
                </a:lnTo>
                <a:cubicBezTo>
                  <a:pt x="6626225" y="0"/>
                  <a:pt x="5803265" y="822960"/>
                  <a:pt x="5803265" y="1828800"/>
                </a:cubicBezTo>
                <a:lnTo>
                  <a:pt x="0" y="1828800"/>
                </a:lnTo>
                <a:close/>
              </a:path>
            </a:pathLst>
          </a:custGeom>
          <a:solidFill>
            <a:schemeClr val="accent4"/>
          </a:solidFill>
          <a:ln w="1269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B7A2EB6A-2C49-4218-4B1C-E8B9CA19B866}"/>
              </a:ext>
              <a:ext uri="{C183D7F6-B498-43B3-948B-1728B52AA6E4}">
                <adec:decorative xmlns:adec="http://schemas.microsoft.com/office/drawing/2017/decorative" val="1"/>
              </a:ext>
            </a:extLst>
          </p:cNvPr>
          <p:cNvSpPr/>
          <p:nvPr/>
        </p:nvSpPr>
        <p:spPr>
          <a:xfrm>
            <a:off x="6739254" y="0"/>
            <a:ext cx="5457316" cy="5029200"/>
          </a:xfrm>
          <a:custGeom>
            <a:avLst/>
            <a:gdLst>
              <a:gd name="connsiteX0" fmla="*/ 0 w 5457316"/>
              <a:gd name="connsiteY0" fmla="*/ 0 h 5029200"/>
              <a:gd name="connsiteX1" fmla="*/ 5457317 w 5457316"/>
              <a:gd name="connsiteY1" fmla="*/ 0 h 5029200"/>
              <a:gd name="connsiteX2" fmla="*/ 5457317 w 5457316"/>
              <a:gd name="connsiteY2" fmla="*/ 5029200 h 5029200"/>
              <a:gd name="connsiteX3" fmla="*/ 0 w 5457316"/>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5457316" h="5029200">
                <a:moveTo>
                  <a:pt x="0" y="0"/>
                </a:moveTo>
                <a:lnTo>
                  <a:pt x="5457317" y="0"/>
                </a:lnTo>
                <a:lnTo>
                  <a:pt x="5457317" y="5029200"/>
                </a:lnTo>
                <a:lnTo>
                  <a:pt x="0" y="5029200"/>
                </a:lnTo>
                <a:close/>
              </a:path>
            </a:pathLst>
          </a:custGeom>
          <a:solidFill>
            <a:schemeClr val="accent5"/>
          </a:solidFill>
          <a:ln w="1269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EEAB4BFA-502C-12D5-E5E4-790A7EAA2FF2}"/>
              </a:ext>
              <a:ext uri="{C183D7F6-B498-43B3-948B-1728B52AA6E4}">
                <adec:decorative xmlns:adec="http://schemas.microsoft.com/office/drawing/2017/decorative" val="1"/>
              </a:ext>
            </a:extLst>
          </p:cNvPr>
          <p:cNvSpPr/>
          <p:nvPr/>
        </p:nvSpPr>
        <p:spPr>
          <a:xfrm>
            <a:off x="0" y="0"/>
            <a:ext cx="9305035" cy="5029200"/>
          </a:xfrm>
          <a:custGeom>
            <a:avLst/>
            <a:gdLst>
              <a:gd name="connsiteX0" fmla="*/ 6790436 w 9305035"/>
              <a:gd name="connsiteY0" fmla="*/ 0 h 5029200"/>
              <a:gd name="connsiteX1" fmla="*/ 0 w 9305035"/>
              <a:gd name="connsiteY1" fmla="*/ 0 h 5029200"/>
              <a:gd name="connsiteX2" fmla="*/ 0 w 9305035"/>
              <a:gd name="connsiteY2" fmla="*/ 5029200 h 5029200"/>
              <a:gd name="connsiteX3" fmla="*/ 6790436 w 9305035"/>
              <a:gd name="connsiteY3" fmla="*/ 5029200 h 5029200"/>
              <a:gd name="connsiteX4" fmla="*/ 9305035 w 9305035"/>
              <a:gd name="connsiteY4" fmla="*/ 2514600 h 5029200"/>
              <a:gd name="connsiteX5" fmla="*/ 9305035 w 9305035"/>
              <a:gd name="connsiteY5" fmla="*/ 2514600 h 5029200"/>
              <a:gd name="connsiteX6" fmla="*/ 6790436 w 9305035"/>
              <a:gd name="connsiteY6" fmla="*/ 0 h 502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5035" h="5029200">
                <a:moveTo>
                  <a:pt x="6790436" y="0"/>
                </a:moveTo>
                <a:lnTo>
                  <a:pt x="0" y="0"/>
                </a:lnTo>
                <a:lnTo>
                  <a:pt x="0" y="5029200"/>
                </a:lnTo>
                <a:lnTo>
                  <a:pt x="6790436" y="5029200"/>
                </a:lnTo>
                <a:cubicBezTo>
                  <a:pt x="8179181" y="5029200"/>
                  <a:pt x="9305035" y="3903345"/>
                  <a:pt x="9305035" y="2514600"/>
                </a:cubicBezTo>
                <a:lnTo>
                  <a:pt x="9305035" y="2514600"/>
                </a:lnTo>
                <a:cubicBezTo>
                  <a:pt x="9305035" y="1131570"/>
                  <a:pt x="8173466" y="0"/>
                  <a:pt x="6790436" y="0"/>
                </a:cubicBezTo>
                <a:close/>
              </a:path>
            </a:pathLst>
          </a:custGeom>
          <a:solidFill>
            <a:schemeClr val="accent2"/>
          </a:solidFill>
          <a:ln w="12690"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9FDE09C-A0C3-1081-82CD-43B93D40836B}"/>
              </a:ext>
              <a:ext uri="{C183D7F6-B498-43B3-948B-1728B52AA6E4}">
                <adec:decorative xmlns:adec="http://schemas.microsoft.com/office/drawing/2017/decorative" val="1"/>
              </a:ext>
            </a:extLst>
          </p:cNvPr>
          <p:cNvSpPr/>
          <p:nvPr/>
        </p:nvSpPr>
        <p:spPr>
          <a:xfrm>
            <a:off x="-6603" y="5029200"/>
            <a:ext cx="4830444" cy="1828800"/>
          </a:xfrm>
          <a:custGeom>
            <a:avLst/>
            <a:gdLst>
              <a:gd name="connsiteX0" fmla="*/ 0 w 4830444"/>
              <a:gd name="connsiteY0" fmla="*/ 1828800 h 1828800"/>
              <a:gd name="connsiteX1" fmla="*/ 0 w 4830444"/>
              <a:gd name="connsiteY1" fmla="*/ 0 h 1828800"/>
              <a:gd name="connsiteX2" fmla="*/ 4830445 w 4830444"/>
              <a:gd name="connsiteY2" fmla="*/ 0 h 1828800"/>
              <a:gd name="connsiteX3" fmla="*/ 3001645 w 4830444"/>
              <a:gd name="connsiteY3" fmla="*/ 1828800 h 1828800"/>
              <a:gd name="connsiteX4" fmla="*/ 0 w 483044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444" h="1828800">
                <a:moveTo>
                  <a:pt x="0" y="1828800"/>
                </a:moveTo>
                <a:lnTo>
                  <a:pt x="0" y="0"/>
                </a:lnTo>
                <a:lnTo>
                  <a:pt x="4830445" y="0"/>
                </a:lnTo>
                <a:cubicBezTo>
                  <a:pt x="3824605" y="0"/>
                  <a:pt x="3001645" y="822960"/>
                  <a:pt x="3001645" y="1828800"/>
                </a:cubicBezTo>
                <a:lnTo>
                  <a:pt x="0" y="1828800"/>
                </a:lnTo>
                <a:close/>
              </a:path>
            </a:pathLst>
          </a:custGeom>
          <a:solidFill>
            <a:schemeClr val="accent1"/>
          </a:solidFill>
          <a:ln w="12690" cap="flat">
            <a:noFill/>
            <a:prstDash val="solid"/>
            <a:miter/>
          </a:ln>
        </p:spPr>
        <p:txBody>
          <a:bodyPr rtlCol="0" anchor="ctr"/>
          <a:lstStyle/>
          <a:p>
            <a:endParaRPr lang="en-US"/>
          </a:p>
        </p:txBody>
      </p:sp>
      <p:pic>
        <p:nvPicPr>
          <p:cNvPr id="18" name="Graphic 17" descr="BD logo">
            <a:extLst>
              <a:ext uri="{FF2B5EF4-FFF2-40B4-BE49-F238E27FC236}">
                <a16:creationId xmlns:a16="http://schemas.microsoft.com/office/drawing/2014/main" id="{EDC8C528-E7CC-D1FB-9695-B8231E4B19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6629" y="5295900"/>
            <a:ext cx="2545245" cy="1393825"/>
          </a:xfrm>
          <a:prstGeom prst="rect">
            <a:avLst/>
          </a:prstGeom>
        </p:spPr>
      </p:pic>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3602038"/>
            <a:ext cx="8927804" cy="1246409"/>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subhead goes here</a:t>
            </a:r>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201302" y="180753"/>
            <a:ext cx="9027041" cy="3329210"/>
          </a:xfrm>
        </p:spPr>
        <p:txBody>
          <a:bodyPr anchor="b">
            <a:normAutofit/>
          </a:bodyPr>
          <a:lstStyle>
            <a:lvl1pPr algn="l">
              <a:lnSpc>
                <a:spcPct val="75000"/>
              </a:lnSpc>
              <a:defRPr sz="11000">
                <a:solidFill>
                  <a:schemeClr val="bg1"/>
                </a:solidFill>
              </a:defRPr>
            </a:lvl1pPr>
          </a:lstStyle>
          <a:p>
            <a:r>
              <a:rPr lang="en-US"/>
              <a:t>Presentation</a:t>
            </a:r>
            <a:br>
              <a:rPr lang="en-US"/>
            </a:br>
            <a:r>
              <a:rPr lang="en-US"/>
              <a:t>Headline</a:t>
            </a:r>
          </a:p>
        </p:txBody>
      </p:sp>
    </p:spTree>
    <p:extLst>
      <p:ext uri="{BB962C8B-B14F-4D97-AF65-F5344CB8AC3E}">
        <p14:creationId xmlns:p14="http://schemas.microsoft.com/office/powerpoint/2010/main" val="22163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Image (Blue footer)">
    <p:spTree>
      <p:nvGrpSpPr>
        <p:cNvPr id="1" name=""/>
        <p:cNvGrpSpPr/>
        <p:nvPr/>
      </p:nvGrpSpPr>
      <p:grpSpPr>
        <a:xfrm>
          <a:off x="0" y="0"/>
          <a:ext cx="0" cy="0"/>
          <a:chOff x="0" y="0"/>
          <a:chExt cx="0" cy="0"/>
        </a:xfrm>
      </p:grpSpPr>
      <p:grpSp>
        <p:nvGrpSpPr>
          <p:cNvPr id="24" name="Graphic 7">
            <a:extLst>
              <a:ext uri="{FF2B5EF4-FFF2-40B4-BE49-F238E27FC236}">
                <a16:creationId xmlns:a16="http://schemas.microsoft.com/office/drawing/2014/main" id="{BD935B05-846B-6842-8CE8-45165F2134DB}"/>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68098651-8206-AC4C-ADF8-ADDA8182E846}"/>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b="1"/>
            </a:p>
          </p:txBody>
        </p:sp>
        <p:sp>
          <p:nvSpPr>
            <p:cNvPr id="26" name="Freeform 25">
              <a:extLst>
                <a:ext uri="{FF2B5EF4-FFF2-40B4-BE49-F238E27FC236}">
                  <a16:creationId xmlns:a16="http://schemas.microsoft.com/office/drawing/2014/main" id="{C88E8B8D-EB54-5240-8CA8-81E34F01B85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b="1"/>
            </a:p>
          </p:txBody>
        </p:sp>
      </p:grpSp>
      <p:pic>
        <p:nvPicPr>
          <p:cNvPr id="27" name="Graphic 26" descr="BD Logo">
            <a:extLst>
              <a:ext uri="{FF2B5EF4-FFF2-40B4-BE49-F238E27FC236}">
                <a16:creationId xmlns:a16="http://schemas.microsoft.com/office/drawing/2014/main" id="{41EEA841-8E48-E84A-B374-E70D205954C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endParaRPr lang="en-US"/>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2CFEB8FC-BF8F-75F6-C733-EB77AF1F7BC5}"/>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851727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w. shape (Ultraviolet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8FDEA4FD-DA81-D644-8CBA-6B8886B9EB56}"/>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C022BCC4-FEA0-5F42-BEF0-03A486EE9E4C}"/>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5A534AC0-2078-AB4C-A8B8-2ADDF0CD5B9B}"/>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A067D0EE-DEFF-934B-95DC-203104ACDEC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3"/>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2" name="Slide Number Placeholder 5">
            <a:extLst>
              <a:ext uri="{FF2B5EF4-FFF2-40B4-BE49-F238E27FC236}">
                <a16:creationId xmlns:a16="http://schemas.microsoft.com/office/drawing/2014/main" id="{AB7D8454-B5C5-3FCB-4E7C-E832C5C26CD5}"/>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040356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w. shape (Orang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23193D22-36AC-9A41-B40D-C9CDDC510D8F}"/>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175C563B-9905-C64E-91A3-8151142F381F}"/>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A7234A3A-5CE1-DE45-8BEF-4EF393236FEA}"/>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A313C55D-59E7-BB40-8104-8579D2F419D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1"/>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2" name="Slide Number Placeholder 5">
            <a:extLst>
              <a:ext uri="{FF2B5EF4-FFF2-40B4-BE49-F238E27FC236}">
                <a16:creationId xmlns:a16="http://schemas.microsoft.com/office/drawing/2014/main" id="{BFBC430F-B347-669A-0875-AE644F2FBE5E}"/>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160222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 shape (Blue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3D458B5B-AB76-4542-9747-4F72C769E60B}"/>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0CE47DAF-A278-8A48-B8F7-CF4B394BA968}"/>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1474987D-0341-E246-82C6-E4E5E3227872}"/>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C6729345-B235-5047-A260-BA4A6B5D7E9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5" name="Text Placeholder 9">
            <a:extLst>
              <a:ext uri="{FF2B5EF4-FFF2-40B4-BE49-F238E27FC236}">
                <a16:creationId xmlns:a16="http://schemas.microsoft.com/office/drawing/2014/main" id="{B24FC749-73A2-0043-A2D7-173BADE0441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10" name="Graphic 2">
            <a:extLst>
              <a:ext uri="{FF2B5EF4-FFF2-40B4-BE49-F238E27FC236}">
                <a16:creationId xmlns:a16="http://schemas.microsoft.com/office/drawing/2014/main" id="{1FF62A90-1BE0-F34B-849D-1152E9C11D77}"/>
              </a:ext>
            </a:extLst>
          </p:cNvPr>
          <p:cNvSpPr>
            <a:spLocks noChangeAspect="1"/>
          </p:cNvSpPr>
          <p:nvPr userDrawn="1"/>
        </p:nvSpPr>
        <p:spPr>
          <a:xfrm>
            <a:off x="8813298" y="0"/>
            <a:ext cx="3383599" cy="6318504"/>
          </a:xfrm>
          <a:custGeom>
            <a:avLst/>
            <a:gdLst>
              <a:gd name="connsiteX0" fmla="*/ 3386667 w 3672501"/>
              <a:gd name="connsiteY0" fmla="*/ 0 h 6858000"/>
              <a:gd name="connsiteX1" fmla="*/ 0 w 3672501"/>
              <a:gd name="connsiteY1" fmla="*/ 0 h 6858000"/>
              <a:gd name="connsiteX2" fmla="*/ 3386667 w 3672501"/>
              <a:gd name="connsiteY2" fmla="*/ 3429000 h 6858000"/>
              <a:gd name="connsiteX3" fmla="*/ 3386667 w 3672501"/>
              <a:gd name="connsiteY3" fmla="*/ 3429000 h 6858000"/>
              <a:gd name="connsiteX4" fmla="*/ 0 w 3672501"/>
              <a:gd name="connsiteY4" fmla="*/ 6858000 h 6858000"/>
              <a:gd name="connsiteX5" fmla="*/ 3672502 w 3672501"/>
              <a:gd name="connsiteY5" fmla="*/ 6858000 h 6858000"/>
              <a:gd name="connsiteX6" fmla="*/ 3672502 w 367250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01" h="6858000">
                <a:moveTo>
                  <a:pt x="3386667" y="0"/>
                </a:moveTo>
                <a:lnTo>
                  <a:pt x="0" y="0"/>
                </a:lnTo>
                <a:cubicBezTo>
                  <a:pt x="1868089" y="5649"/>
                  <a:pt x="3381088" y="1537560"/>
                  <a:pt x="3386667" y="3429000"/>
                </a:cubicBezTo>
                <a:lnTo>
                  <a:pt x="3386667" y="3429000"/>
                </a:lnTo>
                <a:cubicBezTo>
                  <a:pt x="3386667" y="5322784"/>
                  <a:pt x="1870404" y="6858000"/>
                  <a:pt x="0" y="6858000"/>
                </a:cubicBezTo>
                <a:lnTo>
                  <a:pt x="3672502" y="6858000"/>
                </a:lnTo>
                <a:lnTo>
                  <a:pt x="3672502" y="0"/>
                </a:lnTo>
                <a:close/>
              </a:path>
            </a:pathLst>
          </a:custGeom>
          <a:solidFill>
            <a:schemeClr val="accent5"/>
          </a:solidFill>
          <a:ln w="67733" cap="flat">
            <a:noFill/>
            <a:prstDash val="solid"/>
            <a:miter/>
          </a:ln>
        </p:spPr>
        <p:txBody>
          <a:bodyPr rtlCol="0" anchor="ctr"/>
          <a:lstStyle/>
          <a:p>
            <a:endParaRPr lang="en-US" sz="900" b="0" i="0">
              <a:latin typeface="FS Albert Pro" panose="02000503040000020004" pitchFamily="2" charset="0"/>
            </a:endParaRPr>
          </a:p>
        </p:txBody>
      </p:sp>
      <p:sp>
        <p:nvSpPr>
          <p:cNvPr id="2" name="Slide Number Placeholder 5">
            <a:extLst>
              <a:ext uri="{FF2B5EF4-FFF2-40B4-BE49-F238E27FC236}">
                <a16:creationId xmlns:a16="http://schemas.microsoft.com/office/drawing/2014/main" id="{1AB1184E-8D8B-6214-46D9-47885F34FB33}"/>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471607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ver color (Ultraviolet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29B00F83-856D-524F-8BB1-109AFB725F5F}"/>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0B39E451-C01F-AF4E-AA2C-132E3301D562}"/>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E9EC186A-CDD7-264B-A288-AD26BAD5B9C6}"/>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8B78BCCA-D59D-364D-A7BA-3E6BD4B41C8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67" y="1600200"/>
            <a:ext cx="10515600" cy="4572000"/>
          </a:xfrm>
        </p:spPr>
        <p:txBody>
          <a:bodyPr/>
          <a:lstStyle>
            <a:lvl1pPr marL="285750" indent="-285750">
              <a:buFont typeface="Arial" panose="020B0604020202020204" pitchFamily="34" charset="0"/>
              <a:buChar char="•"/>
              <a:defRPr>
                <a:solidFill>
                  <a:schemeClr val="bg2"/>
                </a:solidFill>
              </a:defRPr>
            </a:lvl1pPr>
            <a:lvl2pPr marL="742950" indent="-285750">
              <a:buFont typeface="Arial" panose="020B0604020202020204" pitchFamily="34" charset="0"/>
              <a:buChar char="•"/>
              <a:defRPr>
                <a:solidFill>
                  <a:schemeClr val="bg2"/>
                </a:solidFill>
              </a:defRPr>
            </a:lvl2pPr>
            <a:lvl3pPr marL="1200150" indent="-285750">
              <a:buFont typeface="Arial" panose="020B0604020202020204" pitchFamily="34" charset="0"/>
              <a:buChar char="•"/>
              <a:defRPr>
                <a:solidFill>
                  <a:schemeClr val="bg2"/>
                </a:solidFill>
              </a:defRPr>
            </a:lvl3pPr>
            <a:lvl4pPr marL="1543050" indent="-171450">
              <a:buFont typeface="Arial" panose="020B0604020202020204" pitchFamily="34" charset="0"/>
              <a:buChar char="•"/>
              <a:defRPr>
                <a:solidFill>
                  <a:schemeClr val="bg2"/>
                </a:solidFill>
              </a:defRPr>
            </a:lvl4pPr>
            <a:lvl5pPr marL="2000250" indent="-171450">
              <a:buFont typeface="Arial" panose="020B0604020202020204" pitchFamily="34" charset="0"/>
              <a:buChar cha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6" y="228600"/>
            <a:ext cx="10515600" cy="1371600"/>
          </a:xfrm>
        </p:spPr>
        <p:txBody>
          <a:bodyPr/>
          <a:lstStyle>
            <a:lvl1pPr>
              <a:defRPr>
                <a:solidFill>
                  <a:schemeClr val="bg2"/>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5835E4B8-1417-D915-DF9A-8F7AA05A9086}"/>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815624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over color (Orange footer)">
    <p:spTree>
      <p:nvGrpSpPr>
        <p:cNvPr id="1" name=""/>
        <p:cNvGrpSpPr/>
        <p:nvPr/>
      </p:nvGrpSpPr>
      <p:grpSpPr>
        <a:xfrm>
          <a:off x="0" y="0"/>
          <a:ext cx="0" cy="0"/>
          <a:chOff x="0" y="0"/>
          <a:chExt cx="0" cy="0"/>
        </a:xfrm>
      </p:grpSpPr>
      <p:grpSp>
        <p:nvGrpSpPr>
          <p:cNvPr id="15" name="Graphic 7">
            <a:extLst>
              <a:ext uri="{FF2B5EF4-FFF2-40B4-BE49-F238E27FC236}">
                <a16:creationId xmlns:a16="http://schemas.microsoft.com/office/drawing/2014/main" id="{1C39AD6E-9099-C943-8F8B-EFE709019DBE}"/>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8CC9B6AD-0E26-CC47-BFBF-CFA35CC00F1B}"/>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61534F6-BEA3-2141-B9B4-896AFD358F94}"/>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5B6666DB-137B-ED4A-BD7B-94045E8BEC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2">
            <a:extLst>
              <a:ext uri="{FF2B5EF4-FFF2-40B4-BE49-F238E27FC236}">
                <a16:creationId xmlns:a16="http://schemas.microsoft.com/office/drawing/2014/main" id="{6FDB189B-1436-E246-8661-C50BAD5BC43D}"/>
              </a:ext>
            </a:extLst>
          </p:cNvPr>
          <p:cNvSpPr>
            <a:spLocks noGrp="1"/>
          </p:cNvSpPr>
          <p:nvPr>
            <p:ph idx="1"/>
          </p:nvPr>
        </p:nvSpPr>
        <p:spPr>
          <a:xfrm>
            <a:off x="224067" y="1600200"/>
            <a:ext cx="10515600" cy="4572000"/>
          </a:xfrm>
        </p:spPr>
        <p:txBody>
          <a:bodyPr/>
          <a:lstStyle>
            <a:lvl1pPr marL="285750" indent="-285750">
              <a:buFont typeface="Arial" panose="020B0604020202020204" pitchFamily="34" charset="0"/>
              <a:buChar char="•"/>
              <a:defRPr>
                <a:solidFill>
                  <a:schemeClr val="bg2"/>
                </a:solidFill>
              </a:defRPr>
            </a:lvl1pPr>
            <a:lvl2pPr marL="742950" indent="-285750">
              <a:buFont typeface="Arial" panose="020B0604020202020204" pitchFamily="34" charset="0"/>
              <a:buChar char="•"/>
              <a:defRPr>
                <a:solidFill>
                  <a:schemeClr val="bg2"/>
                </a:solidFill>
              </a:defRPr>
            </a:lvl2pPr>
            <a:lvl3pPr marL="1200150" indent="-285750">
              <a:buFont typeface="Arial" panose="020B0604020202020204" pitchFamily="34" charset="0"/>
              <a:buChar char="•"/>
              <a:defRPr>
                <a:solidFill>
                  <a:schemeClr val="bg2"/>
                </a:solidFill>
              </a:defRPr>
            </a:lvl3pPr>
            <a:lvl4pPr marL="1543050" indent="-171450">
              <a:buFont typeface="Arial" panose="020B0604020202020204" pitchFamily="34" charset="0"/>
              <a:buChar char="•"/>
              <a:defRPr>
                <a:solidFill>
                  <a:schemeClr val="bg2"/>
                </a:solidFill>
              </a:defRPr>
            </a:lvl4pPr>
            <a:lvl5pPr marL="2000250" indent="-171450">
              <a:buFont typeface="Arial" panose="020B0604020202020204" pitchFamily="34" charset="0"/>
              <a:buChar cha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4279E447-9568-654D-9AE7-FF4B3379331B}"/>
              </a:ext>
            </a:extLst>
          </p:cNvPr>
          <p:cNvSpPr>
            <a:spLocks noGrp="1"/>
          </p:cNvSpPr>
          <p:nvPr>
            <p:ph type="title"/>
          </p:nvPr>
        </p:nvSpPr>
        <p:spPr>
          <a:xfrm>
            <a:off x="224066" y="228600"/>
            <a:ext cx="10515600" cy="1371600"/>
          </a:xfrm>
        </p:spPr>
        <p:txBody>
          <a:bodyPr/>
          <a:lstStyle>
            <a:lvl1pPr>
              <a:defRPr>
                <a:solidFill>
                  <a:schemeClr val="bg2"/>
                </a:solidFill>
              </a:defRPr>
            </a:lvl1pPr>
          </a:lstStyle>
          <a:p>
            <a:r>
              <a:rPr lang="en-US"/>
              <a:t>Click to edit Master title style</a:t>
            </a:r>
          </a:p>
        </p:txBody>
      </p:sp>
      <p:sp>
        <p:nvSpPr>
          <p:cNvPr id="2" name="Slide Number Placeholder 5">
            <a:extLst>
              <a:ext uri="{FF2B5EF4-FFF2-40B4-BE49-F238E27FC236}">
                <a16:creationId xmlns:a16="http://schemas.microsoft.com/office/drawing/2014/main" id="{86A69236-2292-D7B0-79CB-6D20D8B7B91E}"/>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8314260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ver color (Blue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786C8F24-FD8F-9740-BC2F-CC7ED5BAEA1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636FA277-0530-B540-82FB-FA77ACD8DE46}"/>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F4327A59-458D-2F41-A9AF-9626C680B587}"/>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A9B91244-F565-1842-A61F-09835943F9DB}"/>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7" name="Text Placeholder 9">
            <a:extLst>
              <a:ext uri="{FF2B5EF4-FFF2-40B4-BE49-F238E27FC236}">
                <a16:creationId xmlns:a16="http://schemas.microsoft.com/office/drawing/2014/main" id="{A4155FDA-3BD9-1B44-94C4-D233DF3034D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2">
            <a:extLst>
              <a:ext uri="{FF2B5EF4-FFF2-40B4-BE49-F238E27FC236}">
                <a16:creationId xmlns:a16="http://schemas.microsoft.com/office/drawing/2014/main" id="{ADF9D335-5949-8548-A422-16388D67E80A}"/>
              </a:ext>
            </a:extLst>
          </p:cNvPr>
          <p:cNvSpPr>
            <a:spLocks noGrp="1"/>
          </p:cNvSpPr>
          <p:nvPr>
            <p:ph idx="1"/>
          </p:nvPr>
        </p:nvSpPr>
        <p:spPr>
          <a:xfrm>
            <a:off x="224067" y="1600200"/>
            <a:ext cx="10515600" cy="4572000"/>
          </a:xfrm>
        </p:spPr>
        <p:txBody>
          <a:bodyPr/>
          <a:lstStyle>
            <a:lvl1pPr marL="285750" indent="-285750">
              <a:buFont typeface="Arial" panose="020B0604020202020204" pitchFamily="34" charset="0"/>
              <a:buChar char="•"/>
              <a:defRPr>
                <a:solidFill>
                  <a:schemeClr val="tx2"/>
                </a:solidFill>
              </a:defRPr>
            </a:lvl1pPr>
            <a:lvl2pPr marL="742950" indent="-285750">
              <a:buFont typeface="Arial" panose="020B0604020202020204" pitchFamily="34" charset="0"/>
              <a:buChar char="•"/>
              <a:defRPr>
                <a:solidFill>
                  <a:schemeClr val="tx2"/>
                </a:solidFill>
              </a:defRPr>
            </a:lvl2pPr>
            <a:lvl3pPr marL="1200150" indent="-285750">
              <a:buFont typeface="Arial" panose="020B0604020202020204" pitchFamily="34" charset="0"/>
              <a:buChar char="•"/>
              <a:defRPr>
                <a:solidFill>
                  <a:schemeClr val="tx2"/>
                </a:solidFill>
              </a:defRPr>
            </a:lvl3pPr>
            <a:lvl4pPr marL="1543050" indent="-171450">
              <a:buFont typeface="Arial" panose="020B0604020202020204" pitchFamily="34" charset="0"/>
              <a:buChar char="•"/>
              <a:defRPr>
                <a:solidFill>
                  <a:schemeClr val="tx2"/>
                </a:solidFill>
              </a:defRPr>
            </a:lvl4pPr>
            <a:lvl5pPr marL="2000250" indent="-171450">
              <a:buFont typeface="Arial" panose="020B0604020202020204" pitchFamily="34" charset="0"/>
              <a:buChar cha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3A6AEFCB-F6A9-9846-A961-0A39964CE094}"/>
              </a:ext>
            </a:extLst>
          </p:cNvPr>
          <p:cNvSpPr>
            <a:spLocks noGrp="1"/>
          </p:cNvSpPr>
          <p:nvPr>
            <p:ph type="title"/>
          </p:nvPr>
        </p:nvSpPr>
        <p:spPr>
          <a:xfrm>
            <a:off x="224066" y="228600"/>
            <a:ext cx="10515600" cy="1371600"/>
          </a:xfrm>
        </p:spPr>
        <p:txBody>
          <a:bodyPr/>
          <a:lstStyle>
            <a:lvl1pPr>
              <a:defRPr>
                <a:solidFill>
                  <a:schemeClr val="tx2"/>
                </a:solidFill>
              </a:defRPr>
            </a:lvl1pPr>
          </a:lstStyle>
          <a:p>
            <a:r>
              <a:rPr lang="en-US"/>
              <a:t>Click to edit Master title style</a:t>
            </a:r>
          </a:p>
        </p:txBody>
      </p:sp>
      <p:sp>
        <p:nvSpPr>
          <p:cNvPr id="2" name="Slide Number Placeholder 5">
            <a:extLst>
              <a:ext uri="{FF2B5EF4-FFF2-40B4-BE49-F238E27FC236}">
                <a16:creationId xmlns:a16="http://schemas.microsoft.com/office/drawing/2014/main" id="{2B6247C3-E679-D337-0E0D-CD146EBBFE1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9325846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rief content w. image (Ultraviolet footer)">
    <p:spTree>
      <p:nvGrpSpPr>
        <p:cNvPr id="1" name=""/>
        <p:cNvGrpSpPr/>
        <p:nvPr/>
      </p:nvGrpSpPr>
      <p:grpSpPr>
        <a:xfrm>
          <a:off x="0" y="0"/>
          <a:ext cx="0" cy="0"/>
          <a:chOff x="0" y="0"/>
          <a:chExt cx="0" cy="0"/>
        </a:xfrm>
      </p:grpSpPr>
      <p:grpSp>
        <p:nvGrpSpPr>
          <p:cNvPr id="25" name="Graphic 7">
            <a:extLst>
              <a:ext uri="{FF2B5EF4-FFF2-40B4-BE49-F238E27FC236}">
                <a16:creationId xmlns:a16="http://schemas.microsoft.com/office/drawing/2014/main" id="{47983918-1C5D-154B-A3FD-886F12D092E6}"/>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6" name="Freeform 25">
              <a:extLst>
                <a:ext uri="{FF2B5EF4-FFF2-40B4-BE49-F238E27FC236}">
                  <a16:creationId xmlns:a16="http://schemas.microsoft.com/office/drawing/2014/main" id="{170EE1D3-41E9-3548-9F00-0EEA454E3D7A}"/>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3458EB93-AD6D-7F42-86B4-FDBF766BD0D0}"/>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8" name="Graphic 27" descr="BD Logo">
            <a:extLst>
              <a:ext uri="{FF2B5EF4-FFF2-40B4-BE49-F238E27FC236}">
                <a16:creationId xmlns:a16="http://schemas.microsoft.com/office/drawing/2014/main" id="{DFC9F70D-1E8F-3F40-B96C-2554D87CF4B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p>
        </p:txBody>
      </p:sp>
      <p:sp>
        <p:nvSpPr>
          <p:cNvPr id="7" name="Graphic 11">
            <a:extLst>
              <a:ext uri="{FF2B5EF4-FFF2-40B4-BE49-F238E27FC236}">
                <a16:creationId xmlns:a16="http://schemas.microsoft.com/office/drawing/2014/main" id="{D213135B-9D31-434A-BCD2-57162003E693}"/>
              </a:ext>
              <a:ext uri="{C183D7F6-B498-43B3-948B-1728B52AA6E4}">
                <adec:decorative xmlns:adec="http://schemas.microsoft.com/office/drawing/2017/decorative" val="1"/>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a:latin typeface="FS Albert Pro" panose="02000503040000020004" pitchFamily="2" charset="0"/>
            </a:endParaRP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p>
        </p:txBody>
      </p:sp>
      <p:sp>
        <p:nvSpPr>
          <p:cNvPr id="6" name="Slide Number Placeholder 5">
            <a:extLst>
              <a:ext uri="{FF2B5EF4-FFF2-40B4-BE49-F238E27FC236}">
                <a16:creationId xmlns:a16="http://schemas.microsoft.com/office/drawing/2014/main" id="{AA8F3408-2060-E19F-D540-886C69CCA9EB}"/>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9160340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ief content w. image (Orange footer)">
    <p:spTree>
      <p:nvGrpSpPr>
        <p:cNvPr id="1" name=""/>
        <p:cNvGrpSpPr/>
        <p:nvPr/>
      </p:nvGrpSpPr>
      <p:grpSpPr>
        <a:xfrm>
          <a:off x="0" y="0"/>
          <a:ext cx="0" cy="0"/>
          <a:chOff x="0" y="0"/>
          <a:chExt cx="0" cy="0"/>
        </a:xfrm>
      </p:grpSpPr>
      <p:grpSp>
        <p:nvGrpSpPr>
          <p:cNvPr id="18" name="Graphic 7">
            <a:extLst>
              <a:ext uri="{FF2B5EF4-FFF2-40B4-BE49-F238E27FC236}">
                <a16:creationId xmlns:a16="http://schemas.microsoft.com/office/drawing/2014/main" id="{4C460AC6-CC65-0B42-B648-A7744BFF4FAB}"/>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9" name="Freeform 18">
              <a:extLst>
                <a:ext uri="{FF2B5EF4-FFF2-40B4-BE49-F238E27FC236}">
                  <a16:creationId xmlns:a16="http://schemas.microsoft.com/office/drawing/2014/main" id="{55D45F32-0271-444D-8B1A-C9BB01400246}"/>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0790456-37E2-2145-84CB-315C73286AFD}"/>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1" name="Graphic 20" descr="BD Logo">
            <a:extLst>
              <a:ext uri="{FF2B5EF4-FFF2-40B4-BE49-F238E27FC236}">
                <a16:creationId xmlns:a16="http://schemas.microsoft.com/office/drawing/2014/main" id="{74C32233-3CC1-9041-AC23-AFB6244A5FD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p>
        </p:txBody>
      </p:sp>
      <p:sp>
        <p:nvSpPr>
          <p:cNvPr id="7" name="Graphic 11">
            <a:extLst>
              <a:ext uri="{FF2B5EF4-FFF2-40B4-BE49-F238E27FC236}">
                <a16:creationId xmlns:a16="http://schemas.microsoft.com/office/drawing/2014/main" id="{D213135B-9D31-434A-BCD2-57162003E693}"/>
              </a:ext>
              <a:ext uri="{C183D7F6-B498-43B3-948B-1728B52AA6E4}">
                <adec:decorative xmlns:adec="http://schemas.microsoft.com/office/drawing/2017/decorative" val="1"/>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a:latin typeface="FS Albert Pro" panose="02000503040000020004" pitchFamily="2" charset="0"/>
            </a:endParaRP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p>
        </p:txBody>
      </p:sp>
      <p:sp>
        <p:nvSpPr>
          <p:cNvPr id="6" name="Slide Number Placeholder 5">
            <a:extLst>
              <a:ext uri="{FF2B5EF4-FFF2-40B4-BE49-F238E27FC236}">
                <a16:creationId xmlns:a16="http://schemas.microsoft.com/office/drawing/2014/main" id="{31C951AC-2EBB-D855-CACD-ABC80BEDB507}"/>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8285648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rief content w. image (Blue footer)">
    <p:spTree>
      <p:nvGrpSpPr>
        <p:cNvPr id="1" name=""/>
        <p:cNvGrpSpPr/>
        <p:nvPr/>
      </p:nvGrpSpPr>
      <p:grpSpPr>
        <a:xfrm>
          <a:off x="0" y="0"/>
          <a:ext cx="0" cy="0"/>
          <a:chOff x="0" y="0"/>
          <a:chExt cx="0" cy="0"/>
        </a:xfrm>
      </p:grpSpPr>
      <p:grpSp>
        <p:nvGrpSpPr>
          <p:cNvPr id="25" name="Graphic 7">
            <a:extLst>
              <a:ext uri="{FF2B5EF4-FFF2-40B4-BE49-F238E27FC236}">
                <a16:creationId xmlns:a16="http://schemas.microsoft.com/office/drawing/2014/main" id="{0E710CF2-520E-474F-8581-5833DE09B3D2}"/>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6" name="Freeform 25">
              <a:extLst>
                <a:ext uri="{FF2B5EF4-FFF2-40B4-BE49-F238E27FC236}">
                  <a16:creationId xmlns:a16="http://schemas.microsoft.com/office/drawing/2014/main" id="{D2275F8C-FDA7-7E4F-AC67-DD4E63E4DD9C}"/>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5144E02-D4DE-E646-A06E-4F3AEF8B09B6}"/>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8" name="Graphic 27" descr="BD Logo">
            <a:extLst>
              <a:ext uri="{FF2B5EF4-FFF2-40B4-BE49-F238E27FC236}">
                <a16:creationId xmlns:a16="http://schemas.microsoft.com/office/drawing/2014/main" id="{35C8BB21-6F71-6A41-925B-F9F322BF6B2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endParaRPr lang="en-US"/>
          </a:p>
        </p:txBody>
      </p:sp>
      <p:sp>
        <p:nvSpPr>
          <p:cNvPr id="8" name="Picture Placeholder 7">
            <a:extLst>
              <a:ext uri="{FF2B5EF4-FFF2-40B4-BE49-F238E27FC236}">
                <a16:creationId xmlns:a16="http://schemas.microsoft.com/office/drawing/2014/main" id="{25103D16-5BAE-334A-80EE-AFA0973A7D58}"/>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r">
              <a:buNone/>
              <a:defRPr/>
            </a:lvl1pPr>
          </a:lstStyle>
          <a:p>
            <a:r>
              <a:rPr lang="en-US"/>
              <a:t>Click icon to add picture</a:t>
            </a:r>
          </a:p>
        </p:txBody>
      </p:sp>
      <p:sp>
        <p:nvSpPr>
          <p:cNvPr id="17" name="Text Placeholder 9">
            <a:extLst>
              <a:ext uri="{FF2B5EF4-FFF2-40B4-BE49-F238E27FC236}">
                <a16:creationId xmlns:a16="http://schemas.microsoft.com/office/drawing/2014/main" id="{5A6681B0-BE5F-7049-B6A9-50BE7B9ED2AD}"/>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7" name="Graphic 11">
            <a:extLst>
              <a:ext uri="{FF2B5EF4-FFF2-40B4-BE49-F238E27FC236}">
                <a16:creationId xmlns:a16="http://schemas.microsoft.com/office/drawing/2014/main" id="{D213135B-9D31-434A-BCD2-57162003E693}"/>
              </a:ext>
              <a:ext uri="{C183D7F6-B498-43B3-948B-1728B52AA6E4}">
                <adec:decorative xmlns:adec="http://schemas.microsoft.com/office/drawing/2017/decorative" val="1"/>
              </a:ext>
            </a:extLst>
          </p:cNvPr>
          <p:cNvSpPr>
            <a:spLocks noChangeAspect="1"/>
          </p:cNvSpPr>
          <p:nvPr userDrawn="1"/>
        </p:nvSpPr>
        <p:spPr>
          <a:xfrm>
            <a:off x="0" y="263767"/>
            <a:ext cx="6298388" cy="5760720"/>
          </a:xfrm>
          <a:custGeom>
            <a:avLst/>
            <a:gdLst>
              <a:gd name="connsiteX0" fmla="*/ 0 w 1041400"/>
              <a:gd name="connsiteY0" fmla="*/ 0 h 952500"/>
              <a:gd name="connsiteX1" fmla="*/ 568036 w 1041400"/>
              <a:gd name="connsiteY1" fmla="*/ 0 h 952500"/>
              <a:gd name="connsiteX2" fmla="*/ 1041400 w 1041400"/>
              <a:gd name="connsiteY2" fmla="*/ 476250 h 952500"/>
              <a:gd name="connsiteX3" fmla="*/ 1041400 w 1041400"/>
              <a:gd name="connsiteY3" fmla="*/ 476250 h 952500"/>
              <a:gd name="connsiteX4" fmla="*/ 568036 w 1041400"/>
              <a:gd name="connsiteY4" fmla="*/ 952500 h 952500"/>
              <a:gd name="connsiteX5" fmla="*/ 0 w 1041400"/>
              <a:gd name="connsiteY5" fmla="*/ 952500 h 952500"/>
              <a:gd name="connsiteX6" fmla="*/ 0 w 1041400"/>
              <a:gd name="connsiteY6" fmla="*/ 952500 h 952500"/>
              <a:gd name="connsiteX7" fmla="*/ 0 w 1041400"/>
              <a:gd name="connsiteY7" fmla="*/ 0 h 952500"/>
              <a:gd name="connsiteX8" fmla="*/ 0 w 1041400"/>
              <a:gd name="connsiteY8" fmla="*/ 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400" h="952500">
                <a:moveTo>
                  <a:pt x="0" y="0"/>
                </a:moveTo>
                <a:lnTo>
                  <a:pt x="568036" y="0"/>
                </a:lnTo>
                <a:cubicBezTo>
                  <a:pt x="829468" y="0"/>
                  <a:pt x="1041400" y="213224"/>
                  <a:pt x="1041400" y="476250"/>
                </a:cubicBezTo>
                <a:lnTo>
                  <a:pt x="1041400" y="476250"/>
                </a:lnTo>
                <a:cubicBezTo>
                  <a:pt x="1041400" y="739276"/>
                  <a:pt x="829468" y="952500"/>
                  <a:pt x="568036" y="952500"/>
                </a:cubicBezTo>
                <a:lnTo>
                  <a:pt x="0" y="952500"/>
                </a:lnTo>
                <a:lnTo>
                  <a:pt x="0" y="952500"/>
                </a:lnTo>
                <a:lnTo>
                  <a:pt x="0" y="0"/>
                </a:lnTo>
                <a:lnTo>
                  <a:pt x="0" y="0"/>
                </a:lnTo>
                <a:close/>
              </a:path>
            </a:pathLst>
          </a:custGeom>
          <a:solidFill>
            <a:schemeClr val="bg1"/>
          </a:solidFill>
          <a:ln w="9438" cap="flat">
            <a:noFill/>
            <a:prstDash val="solid"/>
            <a:miter/>
          </a:ln>
        </p:spPr>
        <p:txBody>
          <a:bodyPr rtlCol="0" anchor="ctr"/>
          <a:lstStyle/>
          <a:p>
            <a:endParaRPr lang="en-US">
              <a:latin typeface="FS Albert Pro" panose="02000503040000020004" pitchFamily="2" charset="0"/>
            </a:endParaRP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a:xfrm>
            <a:off x="224070" y="2902471"/>
            <a:ext cx="5708898" cy="270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a:xfrm>
            <a:off x="224068" y="659829"/>
            <a:ext cx="5708899" cy="1733174"/>
          </a:xfrm>
        </p:spPr>
        <p:txBody>
          <a:bodyPr anchor="b"/>
          <a:lstStyle/>
          <a:p>
            <a:r>
              <a:rPr lang="en-US"/>
              <a:t>Click to edit Master title style</a:t>
            </a:r>
          </a:p>
        </p:txBody>
      </p:sp>
      <p:sp>
        <p:nvSpPr>
          <p:cNvPr id="6" name="Slide Number Placeholder 5">
            <a:extLst>
              <a:ext uri="{FF2B5EF4-FFF2-40B4-BE49-F238E27FC236}">
                <a16:creationId xmlns:a16="http://schemas.microsoft.com/office/drawing/2014/main" id="{0CB2E6C4-7A0B-49CD-93A0-0ADC083A1D80}"/>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696990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34E1F15B-D6AB-0E7C-B427-B4DBED0D8CC4}"/>
              </a:ext>
              <a:ext uri="{C183D7F6-B498-43B3-948B-1728B52AA6E4}">
                <adec:decorative xmlns:adec="http://schemas.microsoft.com/office/drawing/2017/decorative" val="1"/>
              </a:ext>
            </a:extLst>
          </p:cNvPr>
          <p:cNvSpPr/>
          <p:nvPr userDrawn="1"/>
        </p:nvSpPr>
        <p:spPr>
          <a:xfrm>
            <a:off x="2855975" y="5029200"/>
            <a:ext cx="7632064" cy="1828800"/>
          </a:xfrm>
          <a:custGeom>
            <a:avLst/>
            <a:gdLst>
              <a:gd name="connsiteX0" fmla="*/ 0 w 7632064"/>
              <a:gd name="connsiteY0" fmla="*/ 1828800 h 1828800"/>
              <a:gd name="connsiteX1" fmla="*/ 0 w 7632064"/>
              <a:gd name="connsiteY1" fmla="*/ 0 h 1828800"/>
              <a:gd name="connsiteX2" fmla="*/ 7632065 w 7632064"/>
              <a:gd name="connsiteY2" fmla="*/ 0 h 1828800"/>
              <a:gd name="connsiteX3" fmla="*/ 5803265 w 7632064"/>
              <a:gd name="connsiteY3" fmla="*/ 1828800 h 1828800"/>
              <a:gd name="connsiteX4" fmla="*/ 0 w 763206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2064" h="1828800">
                <a:moveTo>
                  <a:pt x="0" y="1828800"/>
                </a:moveTo>
                <a:lnTo>
                  <a:pt x="0" y="0"/>
                </a:lnTo>
                <a:lnTo>
                  <a:pt x="7632065" y="0"/>
                </a:lnTo>
                <a:cubicBezTo>
                  <a:pt x="6626225" y="0"/>
                  <a:pt x="5803265" y="822960"/>
                  <a:pt x="5803265" y="1828800"/>
                </a:cubicBezTo>
                <a:lnTo>
                  <a:pt x="0" y="1828800"/>
                </a:lnTo>
                <a:close/>
              </a:path>
            </a:pathLst>
          </a:custGeom>
          <a:solidFill>
            <a:schemeClr val="accent6"/>
          </a:solidFill>
          <a:ln w="1269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484015DF-4238-8614-C5B0-A1D78D8F653F}"/>
              </a:ext>
              <a:ext uri="{C183D7F6-B498-43B3-948B-1728B52AA6E4}">
                <adec:decorative xmlns:adec="http://schemas.microsoft.com/office/drawing/2017/decorative" val="1"/>
              </a:ext>
            </a:extLst>
          </p:cNvPr>
          <p:cNvSpPr/>
          <p:nvPr userDrawn="1"/>
        </p:nvSpPr>
        <p:spPr>
          <a:xfrm>
            <a:off x="-6603" y="5029200"/>
            <a:ext cx="4830444" cy="1828800"/>
          </a:xfrm>
          <a:custGeom>
            <a:avLst/>
            <a:gdLst>
              <a:gd name="connsiteX0" fmla="*/ 0 w 4830444"/>
              <a:gd name="connsiteY0" fmla="*/ 1828800 h 1828800"/>
              <a:gd name="connsiteX1" fmla="*/ 0 w 4830444"/>
              <a:gd name="connsiteY1" fmla="*/ 0 h 1828800"/>
              <a:gd name="connsiteX2" fmla="*/ 4830445 w 4830444"/>
              <a:gd name="connsiteY2" fmla="*/ 0 h 1828800"/>
              <a:gd name="connsiteX3" fmla="*/ 3001645 w 4830444"/>
              <a:gd name="connsiteY3" fmla="*/ 1828800 h 1828800"/>
              <a:gd name="connsiteX4" fmla="*/ 0 w 483044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444" h="1828800">
                <a:moveTo>
                  <a:pt x="0" y="1828800"/>
                </a:moveTo>
                <a:lnTo>
                  <a:pt x="0" y="0"/>
                </a:lnTo>
                <a:lnTo>
                  <a:pt x="4830445" y="0"/>
                </a:lnTo>
                <a:cubicBezTo>
                  <a:pt x="3824605" y="0"/>
                  <a:pt x="3001645" y="822960"/>
                  <a:pt x="3001645" y="1828800"/>
                </a:cubicBezTo>
                <a:lnTo>
                  <a:pt x="0" y="1828800"/>
                </a:lnTo>
                <a:close/>
              </a:path>
            </a:pathLst>
          </a:custGeom>
          <a:solidFill>
            <a:schemeClr val="accent6"/>
          </a:solidFill>
          <a:ln w="12690"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95705161-25C2-C3C9-536F-836DD466162F}"/>
              </a:ext>
              <a:ext uri="{C183D7F6-B498-43B3-948B-1728B52AA6E4}">
                <adec:decorative xmlns:adec="http://schemas.microsoft.com/office/drawing/2017/decorative" val="1"/>
              </a:ext>
            </a:extLst>
          </p:cNvPr>
          <p:cNvSpPr/>
          <p:nvPr/>
        </p:nvSpPr>
        <p:spPr>
          <a:xfrm>
            <a:off x="6737572" y="0"/>
            <a:ext cx="5455952" cy="5027943"/>
          </a:xfrm>
          <a:custGeom>
            <a:avLst/>
            <a:gdLst>
              <a:gd name="connsiteX0" fmla="*/ 0 w 5455952"/>
              <a:gd name="connsiteY0" fmla="*/ 0 h 5027943"/>
              <a:gd name="connsiteX1" fmla="*/ 5455953 w 5455952"/>
              <a:gd name="connsiteY1" fmla="*/ 0 h 5027943"/>
              <a:gd name="connsiteX2" fmla="*/ 5455953 w 5455952"/>
              <a:gd name="connsiteY2" fmla="*/ 5027943 h 5027943"/>
              <a:gd name="connsiteX3" fmla="*/ 0 w 5455952"/>
              <a:gd name="connsiteY3" fmla="*/ 5027943 h 5027943"/>
            </a:gdLst>
            <a:ahLst/>
            <a:cxnLst>
              <a:cxn ang="0">
                <a:pos x="connsiteX0" y="connsiteY0"/>
              </a:cxn>
              <a:cxn ang="0">
                <a:pos x="connsiteX1" y="connsiteY1"/>
              </a:cxn>
              <a:cxn ang="0">
                <a:pos x="connsiteX2" y="connsiteY2"/>
              </a:cxn>
              <a:cxn ang="0">
                <a:pos x="connsiteX3" y="connsiteY3"/>
              </a:cxn>
            </a:cxnLst>
            <a:rect l="l" t="t" r="r" b="b"/>
            <a:pathLst>
              <a:path w="5455952" h="5027943">
                <a:moveTo>
                  <a:pt x="0" y="0"/>
                </a:moveTo>
                <a:lnTo>
                  <a:pt x="5455953" y="0"/>
                </a:lnTo>
                <a:lnTo>
                  <a:pt x="5455953" y="5027943"/>
                </a:lnTo>
                <a:lnTo>
                  <a:pt x="0" y="5027943"/>
                </a:lnTo>
                <a:close/>
              </a:path>
            </a:pathLst>
          </a:custGeom>
          <a:solidFill>
            <a:schemeClr val="accent5"/>
          </a:solidFill>
          <a:ln w="1269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0C43F43C-CEE4-ABB2-4FF5-D33E8C65B41D}"/>
              </a:ext>
              <a:ext uri="{C183D7F6-B498-43B3-948B-1728B52AA6E4}">
                <adec:decorative xmlns:adec="http://schemas.microsoft.com/office/drawing/2017/decorative" val="1"/>
              </a:ext>
            </a:extLst>
          </p:cNvPr>
          <p:cNvSpPr/>
          <p:nvPr/>
        </p:nvSpPr>
        <p:spPr>
          <a:xfrm>
            <a:off x="0" y="0"/>
            <a:ext cx="9302709" cy="5027943"/>
          </a:xfrm>
          <a:custGeom>
            <a:avLst/>
            <a:gdLst>
              <a:gd name="connsiteX0" fmla="*/ 6788739 w 9302709"/>
              <a:gd name="connsiteY0" fmla="*/ 0 h 5027943"/>
              <a:gd name="connsiteX1" fmla="*/ 0 w 9302709"/>
              <a:gd name="connsiteY1" fmla="*/ 0 h 5027943"/>
              <a:gd name="connsiteX2" fmla="*/ 0 w 9302709"/>
              <a:gd name="connsiteY2" fmla="*/ 5027943 h 5027943"/>
              <a:gd name="connsiteX3" fmla="*/ 6788739 w 9302709"/>
              <a:gd name="connsiteY3" fmla="*/ 5027943 h 5027943"/>
              <a:gd name="connsiteX4" fmla="*/ 9302710 w 9302709"/>
              <a:gd name="connsiteY4" fmla="*/ 2513972 h 5027943"/>
              <a:gd name="connsiteX5" fmla="*/ 9302710 w 9302709"/>
              <a:gd name="connsiteY5" fmla="*/ 2513972 h 5027943"/>
              <a:gd name="connsiteX6" fmla="*/ 6788739 w 9302709"/>
              <a:gd name="connsiteY6" fmla="*/ 0 h 50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709" h="5027943">
                <a:moveTo>
                  <a:pt x="6788739" y="0"/>
                </a:moveTo>
                <a:lnTo>
                  <a:pt x="0" y="0"/>
                </a:lnTo>
                <a:lnTo>
                  <a:pt x="0" y="5027943"/>
                </a:lnTo>
                <a:lnTo>
                  <a:pt x="6788739" y="5027943"/>
                </a:lnTo>
                <a:cubicBezTo>
                  <a:pt x="8177137" y="5027943"/>
                  <a:pt x="9302710" y="3902370"/>
                  <a:pt x="9302710" y="2513972"/>
                </a:cubicBezTo>
                <a:lnTo>
                  <a:pt x="9302710" y="2513972"/>
                </a:lnTo>
                <a:cubicBezTo>
                  <a:pt x="9302710" y="1131287"/>
                  <a:pt x="8171423" y="0"/>
                  <a:pt x="6788739" y="0"/>
                </a:cubicBezTo>
                <a:close/>
              </a:path>
            </a:pathLst>
          </a:custGeom>
          <a:solidFill>
            <a:schemeClr val="accent2"/>
          </a:solidFill>
          <a:ln w="12690" cap="flat">
            <a:noFill/>
            <a:prstDash val="solid"/>
            <a:miter/>
          </a:ln>
        </p:spPr>
        <p:txBody>
          <a:bodyPr rtlCol="0" anchor="ctr"/>
          <a:lstStyle/>
          <a:p>
            <a:endParaRPr lang="en-US"/>
          </a:p>
        </p:txBody>
      </p:sp>
      <p:pic>
        <p:nvPicPr>
          <p:cNvPr id="13" name="Graphic 12" descr="BD Logo">
            <a:extLst>
              <a:ext uri="{FF2B5EF4-FFF2-40B4-BE49-F238E27FC236}">
                <a16:creationId xmlns:a16="http://schemas.microsoft.com/office/drawing/2014/main" id="{FFD502D9-2356-B61C-37BE-ACD1E6682BA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3454" y="5296122"/>
            <a:ext cx="2545245" cy="1393825"/>
          </a:xfrm>
          <a:prstGeom prst="rect">
            <a:avLst/>
          </a:prstGeom>
        </p:spPr>
      </p:pic>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3602038"/>
            <a:ext cx="8927804" cy="1246409"/>
          </a:xfrm>
        </p:spPr>
        <p:txBody>
          <a:bodyPr>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subhead goes here</a:t>
            </a:r>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201302" y="180753"/>
            <a:ext cx="9027041" cy="3329210"/>
          </a:xfrm>
        </p:spPr>
        <p:txBody>
          <a:bodyPr anchor="b">
            <a:normAutofit/>
          </a:bodyPr>
          <a:lstStyle>
            <a:lvl1pPr algn="l">
              <a:lnSpc>
                <a:spcPct val="75000"/>
              </a:lnSpc>
              <a:defRPr sz="11000">
                <a:solidFill>
                  <a:schemeClr val="bg1"/>
                </a:solidFill>
              </a:defRPr>
            </a:lvl1pPr>
          </a:lstStyle>
          <a:p>
            <a:r>
              <a:rPr lang="en-US"/>
              <a:t>Presentation</a:t>
            </a:r>
            <a:br>
              <a:rPr lang="en-US"/>
            </a:br>
            <a:r>
              <a:rPr lang="en-US"/>
              <a:t>Headline</a:t>
            </a:r>
          </a:p>
        </p:txBody>
      </p:sp>
    </p:spTree>
    <p:extLst>
      <p:ext uri="{BB962C8B-B14F-4D97-AF65-F5344CB8AC3E}">
        <p14:creationId xmlns:p14="http://schemas.microsoft.com/office/powerpoint/2010/main" val="20635429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Ultraviolet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3B914989-60B7-1B4B-A404-572E6126BB9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94F30016-F6E1-2848-B3EA-DD11B8C5E992}"/>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31207E8F-2A89-E048-A0C1-8491D7E13C8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3021F054-A426-0941-B554-1E5FF5F8992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B692B58-FF3F-AD40-D56A-0585A7DA360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337104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Orang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D81F3FD6-F952-C44A-BDE3-E0BDF98AA66E}"/>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E7776A57-6A70-E74E-906A-BAF07C00C323}"/>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BF59C4F8-4136-D844-B09C-89BE06ABA9A0}"/>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4001F8D2-A8DD-3B43-944E-D77264EFFAB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D45403C1-B3E8-A34E-24ED-4FC8D51370E5}"/>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298802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Blue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315C45B6-AB5A-7746-9DF7-C70310BD8C05}"/>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BB90F3AA-5079-894C-A58B-21527A4C9249}"/>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7F7C18A-E207-D24D-9144-B2776FDDDE71}"/>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D297958D-C759-6E44-B900-7470753BECD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CDADED53-7AAE-7D44-AA53-DA2C23EBB997}"/>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FB418A7E-E0C5-F84B-99D6-72A780FFA701}"/>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5" name="Text Placeholder 9">
            <a:extLst>
              <a:ext uri="{FF2B5EF4-FFF2-40B4-BE49-F238E27FC236}">
                <a16:creationId xmlns:a16="http://schemas.microsoft.com/office/drawing/2014/main" id="{8A1FA7EA-AAFD-FA44-B236-AAB55372E633}"/>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Content Placeholder 2">
            <a:extLst>
              <a:ext uri="{FF2B5EF4-FFF2-40B4-BE49-F238E27FC236}">
                <a16:creationId xmlns:a16="http://schemas.microsoft.com/office/drawing/2014/main" id="{A149CE21-6930-ED4D-932A-4FA0EBBD4460}"/>
              </a:ext>
            </a:extLst>
          </p:cNvPr>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BC073E6-B929-D748-9121-BAE3F85F7F00}"/>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3EC7F4A2-9AF2-BC8F-7EB3-D6FD9130B86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261173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Ultraviolet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73171D25-F77E-BA4F-88D9-68AFCFC64F86}"/>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B8F320F0-B797-984C-A79A-F29779E041D2}"/>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F970446F-5EB7-0D43-8798-FC279D43B7C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299CC89F-08CE-F549-9BEA-F63D5E9089B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8" name="Content Placeholder 2">
            <a:extLst>
              <a:ext uri="{FF2B5EF4-FFF2-40B4-BE49-F238E27FC236}">
                <a16:creationId xmlns:a16="http://schemas.microsoft.com/office/drawing/2014/main" id="{CB4038C8-6804-504C-B472-C86300177C3A}"/>
              </a:ext>
            </a:extLst>
          </p:cNvPr>
          <p:cNvSpPr>
            <a:spLocks noGrp="1"/>
          </p:cNvSpPr>
          <p:nvPr>
            <p:ph idx="1"/>
          </p:nvPr>
        </p:nvSpPr>
        <p:spPr>
          <a:xfrm>
            <a:off x="224068" y="1604356"/>
            <a:ext cx="10514555" cy="4572607"/>
          </a:xfrm>
        </p:spPr>
        <p:txBody>
          <a:bodyPr numCol="2" spcCol="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1">
            <a:extLst>
              <a:ext uri="{FF2B5EF4-FFF2-40B4-BE49-F238E27FC236}">
                <a16:creationId xmlns:a16="http://schemas.microsoft.com/office/drawing/2014/main" id="{93B36A61-1794-3B42-AEF0-C8F6CE77C72D}"/>
              </a:ext>
            </a:extLst>
          </p:cNvPr>
          <p:cNvSpPr>
            <a:spLocks noGrp="1"/>
          </p:cNvSpPr>
          <p:nvPr>
            <p:ph type="title"/>
          </p:nvPr>
        </p:nvSpPr>
        <p:spPr>
          <a:xfrm>
            <a:off x="224068" y="228599"/>
            <a:ext cx="10514556" cy="13716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80453A37-6650-0232-9698-2BF84FD6DD52}"/>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2515186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Orang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05F327EC-055F-174E-BEF6-59DF03C52000}"/>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608BC955-8B62-064A-A41D-60B7544E2600}"/>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1503E319-46CD-C243-A8A8-7872717E6804}"/>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076A723A-81C0-3E47-976E-981A6E0FF35F}"/>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2">
            <a:extLst>
              <a:ext uri="{FF2B5EF4-FFF2-40B4-BE49-F238E27FC236}">
                <a16:creationId xmlns:a16="http://schemas.microsoft.com/office/drawing/2014/main" id="{7511D951-1EDF-7A46-A338-E7203B784C5D}"/>
              </a:ext>
            </a:extLst>
          </p:cNvPr>
          <p:cNvSpPr>
            <a:spLocks noGrp="1"/>
          </p:cNvSpPr>
          <p:nvPr>
            <p:ph idx="1"/>
          </p:nvPr>
        </p:nvSpPr>
        <p:spPr>
          <a:xfrm>
            <a:off x="224068" y="1604356"/>
            <a:ext cx="10514555" cy="4572607"/>
          </a:xfrm>
        </p:spPr>
        <p:txBody>
          <a:bodyPr numCol="2" spcCol="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D087766C-95AC-2040-A0FF-1759D7A8019B}"/>
              </a:ext>
            </a:extLst>
          </p:cNvPr>
          <p:cNvSpPr>
            <a:spLocks noGrp="1"/>
          </p:cNvSpPr>
          <p:nvPr>
            <p:ph type="title"/>
          </p:nvPr>
        </p:nvSpPr>
        <p:spPr>
          <a:xfrm>
            <a:off x="224068" y="228599"/>
            <a:ext cx="10514556" cy="13716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937B520E-CB33-101A-AD07-DDF102AE3D64}"/>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4007999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s (Blue footer)">
    <p:spTree>
      <p:nvGrpSpPr>
        <p:cNvPr id="1" name=""/>
        <p:cNvGrpSpPr/>
        <p:nvPr/>
      </p:nvGrpSpPr>
      <p:grpSpPr>
        <a:xfrm>
          <a:off x="0" y="0"/>
          <a:ext cx="0" cy="0"/>
          <a:chOff x="0" y="0"/>
          <a:chExt cx="0" cy="0"/>
        </a:xfrm>
      </p:grpSpPr>
      <p:grpSp>
        <p:nvGrpSpPr>
          <p:cNvPr id="16" name="Graphic 7">
            <a:extLst>
              <a:ext uri="{FF2B5EF4-FFF2-40B4-BE49-F238E27FC236}">
                <a16:creationId xmlns:a16="http://schemas.microsoft.com/office/drawing/2014/main" id="{1B3296E2-E45B-C848-9595-810823B427FD}"/>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4" name="Freeform 23">
              <a:extLst>
                <a:ext uri="{FF2B5EF4-FFF2-40B4-BE49-F238E27FC236}">
                  <a16:creationId xmlns:a16="http://schemas.microsoft.com/office/drawing/2014/main" id="{F0E744A7-6D07-2246-BA49-66FAD3A60DE0}"/>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B5A51368-B93D-FA4C-9A8B-5232A2BDCBA1}"/>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E1320F26-76EB-EA43-A27D-8F7D9B794C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lvl1pPr>
              <a:defRPr>
                <a:solidFill>
                  <a:schemeClr val="bg2"/>
                </a:solidFill>
              </a:defRPr>
            </a:lvl1p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5" name="Text Placeholder 9">
            <a:extLst>
              <a:ext uri="{FF2B5EF4-FFF2-40B4-BE49-F238E27FC236}">
                <a16:creationId xmlns:a16="http://schemas.microsoft.com/office/drawing/2014/main" id="{F0473664-97D9-2449-9594-548DCF440401}"/>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2">
            <a:extLst>
              <a:ext uri="{FF2B5EF4-FFF2-40B4-BE49-F238E27FC236}">
                <a16:creationId xmlns:a16="http://schemas.microsoft.com/office/drawing/2014/main" id="{6882885A-4F36-334D-91C0-D4BF9A30B601}"/>
              </a:ext>
            </a:extLst>
          </p:cNvPr>
          <p:cNvSpPr>
            <a:spLocks noGrp="1"/>
          </p:cNvSpPr>
          <p:nvPr>
            <p:ph idx="1"/>
          </p:nvPr>
        </p:nvSpPr>
        <p:spPr>
          <a:xfrm>
            <a:off x="224068" y="1604356"/>
            <a:ext cx="10514555" cy="4572607"/>
          </a:xfrm>
        </p:spPr>
        <p:txBody>
          <a:bodyPr numCol="2" spcCol="457200"/>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826EF280-2D60-FC4F-AE9E-EF2327425300}"/>
              </a:ext>
            </a:extLst>
          </p:cNvPr>
          <p:cNvSpPr>
            <a:spLocks noGrp="1"/>
          </p:cNvSpPr>
          <p:nvPr>
            <p:ph type="title"/>
          </p:nvPr>
        </p:nvSpPr>
        <p:spPr>
          <a:xfrm>
            <a:off x="224068" y="228599"/>
            <a:ext cx="10514556" cy="13716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4E272CD1-3436-0CE7-C6A6-8B489DDD4142}"/>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6617848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items (Ultraviolet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B3D45FE9-DBDD-114A-B1F2-A677DD6F4FC5}"/>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153C2597-AD6D-4547-AA7B-79CFE2E5A602}"/>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E94CD940-CB2B-874C-B673-2487F0E12D8B}"/>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D5316726-EF02-D640-875A-9CDEAD8B8DB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4" name="Content Placeholder 3">
            <a:extLst>
              <a:ext uri="{FF2B5EF4-FFF2-40B4-BE49-F238E27FC236}">
                <a16:creationId xmlns:a16="http://schemas.microsoft.com/office/drawing/2014/main" id="{69C1AB12-9050-154E-8905-984717294939}"/>
              </a:ext>
            </a:extLst>
          </p:cNvPr>
          <p:cNvSpPr>
            <a:spLocks noGrp="1"/>
          </p:cNvSpPr>
          <p:nvPr>
            <p:ph sz="half" idx="2"/>
          </p:nvPr>
        </p:nvSpPr>
        <p:spPr>
          <a:xfrm>
            <a:off x="5619027"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6D47B250-2D0D-394E-BC4A-B76EC80F615C}"/>
              </a:ext>
            </a:extLst>
          </p:cNvPr>
          <p:cNvSpPr>
            <a:spLocks noGrp="1"/>
          </p:cNvSpPr>
          <p:nvPr>
            <p:ph sz="half" idx="1"/>
          </p:nvPr>
        </p:nvSpPr>
        <p:spPr>
          <a:xfrm>
            <a:off x="224069"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82533D4-F5F2-3E45-BA8B-FABD7AD7E29A}"/>
              </a:ext>
            </a:extLst>
          </p:cNvPr>
          <p:cNvSpPr>
            <a:spLocks noGrp="1"/>
          </p:cNvSpPr>
          <p:nvPr>
            <p:ph type="title"/>
          </p:nvPr>
        </p:nvSpPr>
        <p:spPr>
          <a:xfrm>
            <a:off x="224067" y="228600"/>
            <a:ext cx="10515600" cy="1371244"/>
          </a:xfrm>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0019B510-326E-979E-2EEE-A0661B001437}"/>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8817993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items (Orange footer)">
    <p:spTree>
      <p:nvGrpSpPr>
        <p:cNvPr id="1" name=""/>
        <p:cNvGrpSpPr/>
        <p:nvPr/>
      </p:nvGrpSpPr>
      <p:grpSpPr>
        <a:xfrm>
          <a:off x="0" y="0"/>
          <a:ext cx="0" cy="0"/>
          <a:chOff x="0" y="0"/>
          <a:chExt cx="0" cy="0"/>
        </a:xfrm>
      </p:grpSpPr>
      <p:grpSp>
        <p:nvGrpSpPr>
          <p:cNvPr id="18" name="Graphic 7">
            <a:extLst>
              <a:ext uri="{FF2B5EF4-FFF2-40B4-BE49-F238E27FC236}">
                <a16:creationId xmlns:a16="http://schemas.microsoft.com/office/drawing/2014/main" id="{D0C5C2EF-603B-604A-A837-46E7427F2065}"/>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9" name="Freeform 18">
              <a:extLst>
                <a:ext uri="{FF2B5EF4-FFF2-40B4-BE49-F238E27FC236}">
                  <a16:creationId xmlns:a16="http://schemas.microsoft.com/office/drawing/2014/main" id="{A82A57DB-A4A2-1148-B25C-5098D0C829AD}"/>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9C91D638-B27A-634C-A546-80250707034D}"/>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1" name="Graphic 20" descr="BD Logo">
            <a:extLst>
              <a:ext uri="{FF2B5EF4-FFF2-40B4-BE49-F238E27FC236}">
                <a16:creationId xmlns:a16="http://schemas.microsoft.com/office/drawing/2014/main" id="{8887A0A1-8042-BA41-8427-F1AA13D6D9E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p>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5" name="Content Placeholder 3">
            <a:extLst>
              <a:ext uri="{FF2B5EF4-FFF2-40B4-BE49-F238E27FC236}">
                <a16:creationId xmlns:a16="http://schemas.microsoft.com/office/drawing/2014/main" id="{00AA1DCC-9BCC-D449-8C07-3D3C388F048E}"/>
              </a:ext>
            </a:extLst>
          </p:cNvPr>
          <p:cNvSpPr>
            <a:spLocks noGrp="1"/>
          </p:cNvSpPr>
          <p:nvPr>
            <p:ph sz="half" idx="2"/>
          </p:nvPr>
        </p:nvSpPr>
        <p:spPr>
          <a:xfrm>
            <a:off x="5619027"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C8426D05-8F21-354C-A1AE-D4DBD9079799}"/>
              </a:ext>
            </a:extLst>
          </p:cNvPr>
          <p:cNvSpPr>
            <a:spLocks noGrp="1"/>
          </p:cNvSpPr>
          <p:nvPr>
            <p:ph sz="half" idx="1"/>
          </p:nvPr>
        </p:nvSpPr>
        <p:spPr>
          <a:xfrm>
            <a:off x="224069"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92054558-567F-EB4A-9006-17B676FE2DBC}"/>
              </a:ext>
            </a:extLst>
          </p:cNvPr>
          <p:cNvSpPr>
            <a:spLocks noGrp="1"/>
          </p:cNvSpPr>
          <p:nvPr>
            <p:ph type="title"/>
          </p:nvPr>
        </p:nvSpPr>
        <p:spPr>
          <a:xfrm>
            <a:off x="224067" y="228600"/>
            <a:ext cx="10515600" cy="1371244"/>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EEDFFBFC-DE57-25D9-A529-EABE294CEACA}"/>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9481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items (Blu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B6F68BF4-1C14-9445-97DA-EA2D7D1DBBA7}"/>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6073DE6D-EB8F-764B-B556-781D2640473A}"/>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5F75EECF-E29F-EE46-9EE0-172E2F61B694}"/>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879452B3-110F-8D45-B96C-0A6B509D9873}"/>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AA779339-909B-874A-BD2E-92FAF2621029}"/>
              </a:ext>
            </a:extLst>
          </p:cNvPr>
          <p:cNvSpPr>
            <a:spLocks noGrp="1"/>
          </p:cNvSpPr>
          <p:nvPr>
            <p:ph type="dt" sz="half" idx="10"/>
          </p:nvPr>
        </p:nvSpPr>
        <p:spPr/>
        <p:txBody>
          <a:bodyPr/>
          <a:lstStyle>
            <a:lvl1pPr>
              <a:defRPr>
                <a:solidFill>
                  <a:schemeClr val="bg2"/>
                </a:solidFill>
              </a:defRPr>
            </a:lvl1pPr>
          </a:lstStyle>
          <a:p>
            <a:endParaRPr lang="en-US"/>
          </a:p>
        </p:txBody>
      </p:sp>
      <p:sp>
        <p:nvSpPr>
          <p:cNvPr id="6" name="Footer Placeholder 5">
            <a:extLst>
              <a:ext uri="{FF2B5EF4-FFF2-40B4-BE49-F238E27FC236}">
                <a16:creationId xmlns:a16="http://schemas.microsoft.com/office/drawing/2014/main" id="{91AE21F2-4A05-6D43-86C0-9F8941AAD128}"/>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6" name="Text Placeholder 9">
            <a:extLst>
              <a:ext uri="{FF2B5EF4-FFF2-40B4-BE49-F238E27FC236}">
                <a16:creationId xmlns:a16="http://schemas.microsoft.com/office/drawing/2014/main" id="{41296AC4-59EF-8242-B3CE-878DAAB3F947}"/>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5" name="Content Placeholder 3">
            <a:extLst>
              <a:ext uri="{FF2B5EF4-FFF2-40B4-BE49-F238E27FC236}">
                <a16:creationId xmlns:a16="http://schemas.microsoft.com/office/drawing/2014/main" id="{B873FC71-7F3E-704C-9D80-E606C9D814F3}"/>
              </a:ext>
            </a:extLst>
          </p:cNvPr>
          <p:cNvSpPr>
            <a:spLocks noGrp="1"/>
          </p:cNvSpPr>
          <p:nvPr>
            <p:ph sz="half" idx="2"/>
          </p:nvPr>
        </p:nvSpPr>
        <p:spPr>
          <a:xfrm>
            <a:off x="5619027"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7EC6316A-F690-D448-9BDE-E643085C8F09}"/>
              </a:ext>
            </a:extLst>
          </p:cNvPr>
          <p:cNvSpPr>
            <a:spLocks noGrp="1"/>
          </p:cNvSpPr>
          <p:nvPr>
            <p:ph sz="half" idx="1"/>
          </p:nvPr>
        </p:nvSpPr>
        <p:spPr>
          <a:xfrm>
            <a:off x="224069" y="1600200"/>
            <a:ext cx="5120640" cy="45740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A557BB0C-0578-4E47-A93D-115D52231F35}"/>
              </a:ext>
            </a:extLst>
          </p:cNvPr>
          <p:cNvSpPr>
            <a:spLocks noGrp="1"/>
          </p:cNvSpPr>
          <p:nvPr>
            <p:ph type="title"/>
          </p:nvPr>
        </p:nvSpPr>
        <p:spPr>
          <a:xfrm>
            <a:off x="224067" y="228600"/>
            <a:ext cx="10515600" cy="1371244"/>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9CE59E88-13C8-9C21-CD82-A4BCD55CB1D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40812587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Ultraviolet footer)">
    <p:spTree>
      <p:nvGrpSpPr>
        <p:cNvPr id="1" name=""/>
        <p:cNvGrpSpPr/>
        <p:nvPr/>
      </p:nvGrpSpPr>
      <p:grpSpPr>
        <a:xfrm>
          <a:off x="0" y="0"/>
          <a:ext cx="0" cy="0"/>
          <a:chOff x="0" y="0"/>
          <a:chExt cx="0" cy="0"/>
        </a:xfrm>
      </p:grpSpPr>
      <p:grpSp>
        <p:nvGrpSpPr>
          <p:cNvPr id="26" name="Graphic 7">
            <a:extLst>
              <a:ext uri="{FF2B5EF4-FFF2-40B4-BE49-F238E27FC236}">
                <a16:creationId xmlns:a16="http://schemas.microsoft.com/office/drawing/2014/main" id="{BAD1F910-C5D1-A246-ABC2-0EE5CD633F1C}"/>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7" name="Freeform 26">
              <a:extLst>
                <a:ext uri="{FF2B5EF4-FFF2-40B4-BE49-F238E27FC236}">
                  <a16:creationId xmlns:a16="http://schemas.microsoft.com/office/drawing/2014/main" id="{753A853B-6D7D-C047-A304-EF6E67111C05}"/>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30F3C955-37C5-F94F-A465-960334650850}"/>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9" name="Graphic 28" descr="BD Logo">
            <a:extLst>
              <a:ext uri="{FF2B5EF4-FFF2-40B4-BE49-F238E27FC236}">
                <a16:creationId xmlns:a16="http://schemas.microsoft.com/office/drawing/2014/main" id="{1F19F2C3-0820-6845-950D-893A592C8D2D}"/>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9" name="Content Placeholder 5">
            <a:extLst>
              <a:ext uri="{FF2B5EF4-FFF2-40B4-BE49-F238E27FC236}">
                <a16:creationId xmlns:a16="http://schemas.microsoft.com/office/drawing/2014/main" id="{7AEC7671-9BB5-934D-895E-8A666C67B6FE}"/>
              </a:ext>
            </a:extLst>
          </p:cNvPr>
          <p:cNvSpPr>
            <a:spLocks noGrp="1"/>
          </p:cNvSpPr>
          <p:nvPr>
            <p:ph sz="quarter" idx="4"/>
          </p:nvPr>
        </p:nvSpPr>
        <p:spPr>
          <a:xfrm>
            <a:off x="562355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4">
            <a:extLst>
              <a:ext uri="{FF2B5EF4-FFF2-40B4-BE49-F238E27FC236}">
                <a16:creationId xmlns:a16="http://schemas.microsoft.com/office/drawing/2014/main" id="{3C0E4C3E-641D-B541-B049-474812756FC7}"/>
              </a:ext>
            </a:extLst>
          </p:cNvPr>
          <p:cNvSpPr>
            <a:spLocks noGrp="1"/>
          </p:cNvSpPr>
          <p:nvPr>
            <p:ph type="body" sz="quarter" idx="3"/>
          </p:nvPr>
        </p:nvSpPr>
        <p:spPr>
          <a:xfrm>
            <a:off x="562355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E3F5EA82-70E1-EF4C-83E6-11EBEC10F5F0}"/>
              </a:ext>
            </a:extLst>
          </p:cNvPr>
          <p:cNvSpPr>
            <a:spLocks noGrp="1"/>
          </p:cNvSpPr>
          <p:nvPr>
            <p:ph sz="half" idx="2"/>
          </p:nvPr>
        </p:nvSpPr>
        <p:spPr>
          <a:xfrm>
            <a:off x="22309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038E6B79-70C0-EE41-859F-E3A0D8A50299}"/>
              </a:ext>
            </a:extLst>
          </p:cNvPr>
          <p:cNvSpPr>
            <a:spLocks noGrp="1"/>
          </p:cNvSpPr>
          <p:nvPr>
            <p:ph type="body" idx="1"/>
          </p:nvPr>
        </p:nvSpPr>
        <p:spPr>
          <a:xfrm>
            <a:off x="22309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itle 1">
            <a:extLst>
              <a:ext uri="{FF2B5EF4-FFF2-40B4-BE49-F238E27FC236}">
                <a16:creationId xmlns:a16="http://schemas.microsoft.com/office/drawing/2014/main" id="{B9E89631-B3C9-D441-B82F-6908741DC60A}"/>
              </a:ext>
            </a:extLst>
          </p:cNvPr>
          <p:cNvSpPr>
            <a:spLocks noGrp="1"/>
          </p:cNvSpPr>
          <p:nvPr>
            <p:ph type="title"/>
          </p:nvPr>
        </p:nvSpPr>
        <p:spPr>
          <a:xfrm>
            <a:off x="228599" y="228599"/>
            <a:ext cx="10515600" cy="9144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3AE4451D-5637-DBBE-1E80-918AFD63D1FB}"/>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050677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B8BBA99-F5DC-515B-5892-42B130DF48B8}"/>
              </a:ext>
            </a:extLst>
          </p:cNvPr>
          <p:cNvSpPr>
            <a:spLocks noGrp="1"/>
          </p:cNvSpPr>
          <p:nvPr>
            <p:ph type="pic" sz="quarter" idx="11"/>
          </p:nvPr>
        </p:nvSpPr>
        <p:spPr>
          <a:xfrm>
            <a:off x="0" y="3429000"/>
            <a:ext cx="9027921" cy="3429000"/>
          </a:xfrm>
          <a:custGeom>
            <a:avLst/>
            <a:gdLst>
              <a:gd name="connsiteX0" fmla="*/ 0 w 9027921"/>
              <a:gd name="connsiteY0" fmla="*/ 0 h 3429000"/>
              <a:gd name="connsiteX1" fmla="*/ 7313421 w 9027921"/>
              <a:gd name="connsiteY1" fmla="*/ 0 h 3429000"/>
              <a:gd name="connsiteX2" fmla="*/ 9027921 w 9027921"/>
              <a:gd name="connsiteY2" fmla="*/ 1714500 h 3429000"/>
              <a:gd name="connsiteX3" fmla="*/ 7313421 w 9027921"/>
              <a:gd name="connsiteY3" fmla="*/ 3429000 h 3429000"/>
              <a:gd name="connsiteX4" fmla="*/ 0 w 9027921"/>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7921" h="3429000">
                <a:moveTo>
                  <a:pt x="0" y="0"/>
                </a:moveTo>
                <a:lnTo>
                  <a:pt x="7313421" y="0"/>
                </a:lnTo>
                <a:cubicBezTo>
                  <a:pt x="8260308" y="0"/>
                  <a:pt x="9027921" y="767613"/>
                  <a:pt x="9027921" y="1714500"/>
                </a:cubicBezTo>
                <a:cubicBezTo>
                  <a:pt x="9027921" y="2661387"/>
                  <a:pt x="8260308" y="3429000"/>
                  <a:pt x="7313421" y="3429000"/>
                </a:cubicBezTo>
                <a:lnTo>
                  <a:pt x="0" y="3429000"/>
                </a:lnTo>
                <a:close/>
              </a:path>
            </a:pathLst>
          </a:custGeom>
          <a:solidFill>
            <a:schemeClr val="accent6">
              <a:lumMod val="90000"/>
            </a:schemeClr>
          </a:solidFill>
        </p:spPr>
        <p:txBody>
          <a:bodyPr wrap="square" anchor="ctr">
            <a:noAutofit/>
          </a:bodyPr>
          <a:lstStyle>
            <a:lvl1pPr marL="0" indent="0" algn="ctr">
              <a:buNone/>
              <a:defRPr/>
            </a:lvl1pPr>
          </a:lstStyle>
          <a:p>
            <a:r>
              <a:rPr lang="en-US"/>
              <a:t>Click icon to add picture</a:t>
            </a:r>
          </a:p>
        </p:txBody>
      </p:sp>
      <p:sp>
        <p:nvSpPr>
          <p:cNvPr id="9" name="Freeform 8">
            <a:extLst>
              <a:ext uri="{FF2B5EF4-FFF2-40B4-BE49-F238E27FC236}">
                <a16:creationId xmlns:a16="http://schemas.microsoft.com/office/drawing/2014/main" id="{E539A318-74BC-E22F-6BE4-69D8E7CC6119}"/>
              </a:ext>
              <a:ext uri="{C183D7F6-B498-43B3-948B-1728B52AA6E4}">
                <adec:decorative xmlns:adec="http://schemas.microsoft.com/office/drawing/2017/decorative" val="1"/>
              </a:ext>
            </a:extLst>
          </p:cNvPr>
          <p:cNvSpPr/>
          <p:nvPr/>
        </p:nvSpPr>
        <p:spPr>
          <a:xfrm rot="10800000">
            <a:off x="0" y="0"/>
            <a:ext cx="10802111" cy="3429000"/>
          </a:xfrm>
          <a:custGeom>
            <a:avLst/>
            <a:gdLst>
              <a:gd name="connsiteX0" fmla="*/ 0 w 10802111"/>
              <a:gd name="connsiteY0" fmla="*/ 0 h 3429000"/>
              <a:gd name="connsiteX1" fmla="*/ 10802111 w 10802111"/>
              <a:gd name="connsiteY1" fmla="*/ 0 h 3429000"/>
              <a:gd name="connsiteX2" fmla="*/ 10802111 w 10802111"/>
              <a:gd name="connsiteY2" fmla="*/ 3429000 h 3429000"/>
              <a:gd name="connsiteX3" fmla="*/ 0 w 1080211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0802111" h="3429000">
                <a:moveTo>
                  <a:pt x="0" y="0"/>
                </a:moveTo>
                <a:lnTo>
                  <a:pt x="10802111" y="0"/>
                </a:lnTo>
                <a:lnTo>
                  <a:pt x="10802111" y="3429000"/>
                </a:lnTo>
                <a:lnTo>
                  <a:pt x="0" y="3429000"/>
                </a:lnTo>
                <a:close/>
              </a:path>
            </a:pathLst>
          </a:custGeom>
          <a:solidFill>
            <a:schemeClr val="accent2"/>
          </a:solidFill>
          <a:ln w="1269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0BFF0279-68FB-B5BE-1232-A86E05B5E1A2}"/>
              </a:ext>
              <a:ext uri="{C183D7F6-B498-43B3-948B-1728B52AA6E4}">
                <adec:decorative xmlns:adec="http://schemas.microsoft.com/office/drawing/2017/decorative" val="1"/>
              </a:ext>
            </a:extLst>
          </p:cNvPr>
          <p:cNvSpPr/>
          <p:nvPr/>
        </p:nvSpPr>
        <p:spPr>
          <a:xfrm>
            <a:off x="8544050" y="0"/>
            <a:ext cx="3652520" cy="3429000"/>
          </a:xfrm>
          <a:custGeom>
            <a:avLst/>
            <a:gdLst>
              <a:gd name="connsiteX0" fmla="*/ 1714500 w 3652520"/>
              <a:gd name="connsiteY0" fmla="*/ 3429000 h 3429000"/>
              <a:gd name="connsiteX1" fmla="*/ 3652520 w 3652520"/>
              <a:gd name="connsiteY1" fmla="*/ 3429000 h 3429000"/>
              <a:gd name="connsiteX2" fmla="*/ 3652520 w 3652520"/>
              <a:gd name="connsiteY2" fmla="*/ 0 h 3429000"/>
              <a:gd name="connsiteX3" fmla="*/ 1714500 w 3652520"/>
              <a:gd name="connsiteY3" fmla="*/ 0 h 3429000"/>
              <a:gd name="connsiteX4" fmla="*/ 0 w 3652520"/>
              <a:gd name="connsiteY4" fmla="*/ 1714500 h 3429000"/>
              <a:gd name="connsiteX5" fmla="*/ 0 w 3652520"/>
              <a:gd name="connsiteY5" fmla="*/ 1714500 h 3429000"/>
              <a:gd name="connsiteX6" fmla="*/ 1714500 w 3652520"/>
              <a:gd name="connsiteY6"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52520" h="3429000">
                <a:moveTo>
                  <a:pt x="1714500" y="3429000"/>
                </a:moveTo>
                <a:lnTo>
                  <a:pt x="3652520" y="3429000"/>
                </a:lnTo>
                <a:lnTo>
                  <a:pt x="3652520" y="0"/>
                </a:lnTo>
                <a:lnTo>
                  <a:pt x="1714500" y="0"/>
                </a:lnTo>
                <a:cubicBezTo>
                  <a:pt x="767588" y="0"/>
                  <a:pt x="0" y="767588"/>
                  <a:pt x="0" y="1714500"/>
                </a:cubicBezTo>
                <a:lnTo>
                  <a:pt x="0" y="1714500"/>
                </a:lnTo>
                <a:cubicBezTo>
                  <a:pt x="0" y="2657475"/>
                  <a:pt x="771525" y="3429000"/>
                  <a:pt x="1714500" y="3429000"/>
                </a:cubicBezTo>
                <a:close/>
              </a:path>
            </a:pathLst>
          </a:custGeom>
          <a:solidFill>
            <a:schemeClr val="accent1"/>
          </a:solidFill>
          <a:ln w="12690" cap="flat">
            <a:noFill/>
            <a:prstDash val="solid"/>
            <a:miter/>
          </a:ln>
        </p:spPr>
        <p:txBody>
          <a:bodyPr rtlCol="0" anchor="ctr"/>
          <a:lstStyle/>
          <a:p>
            <a:endParaRPr lang="en-US"/>
          </a:p>
        </p:txBody>
      </p:sp>
      <p:pic>
        <p:nvPicPr>
          <p:cNvPr id="41" name="Graphic 40" descr="BD Logo">
            <a:extLst>
              <a:ext uri="{FF2B5EF4-FFF2-40B4-BE49-F238E27FC236}">
                <a16:creationId xmlns:a16="http://schemas.microsoft.com/office/drawing/2014/main" id="{22963346-5AF7-7882-443F-5DD1EF32BE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6245" y="1016000"/>
            <a:ext cx="2545245" cy="1393825"/>
          </a:xfrm>
          <a:prstGeom prst="rect">
            <a:avLst/>
          </a:prstGeom>
        </p:spPr>
      </p:pic>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2743200"/>
            <a:ext cx="8927804" cy="484265"/>
          </a:xfr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subhead goes here</a:t>
            </a:r>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221850" y="180753"/>
            <a:ext cx="9027041" cy="2562447"/>
          </a:xfrm>
        </p:spPr>
        <p:txBody>
          <a:bodyPr anchor="b">
            <a:normAutofit/>
          </a:bodyPr>
          <a:lstStyle>
            <a:lvl1pPr algn="l">
              <a:lnSpc>
                <a:spcPct val="75000"/>
              </a:lnSpc>
              <a:defRPr sz="9000">
                <a:solidFill>
                  <a:schemeClr val="bg1"/>
                </a:solidFill>
              </a:defRPr>
            </a:lvl1pPr>
          </a:lstStyle>
          <a:p>
            <a:r>
              <a:rPr lang="en-US"/>
              <a:t>Presentation</a:t>
            </a:r>
            <a:br>
              <a:rPr lang="en-US"/>
            </a:br>
            <a:r>
              <a:rPr lang="en-US"/>
              <a:t>Headline</a:t>
            </a:r>
          </a:p>
        </p:txBody>
      </p:sp>
    </p:spTree>
    <p:extLst>
      <p:ext uri="{BB962C8B-B14F-4D97-AF65-F5344CB8AC3E}">
        <p14:creationId xmlns:p14="http://schemas.microsoft.com/office/powerpoint/2010/main" val="23902617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mparison (Orange footer)">
    <p:spTree>
      <p:nvGrpSpPr>
        <p:cNvPr id="1" name=""/>
        <p:cNvGrpSpPr/>
        <p:nvPr/>
      </p:nvGrpSpPr>
      <p:grpSpPr>
        <a:xfrm>
          <a:off x="0" y="0"/>
          <a:ext cx="0" cy="0"/>
          <a:chOff x="0" y="0"/>
          <a:chExt cx="0" cy="0"/>
        </a:xfrm>
      </p:grpSpPr>
      <p:grpSp>
        <p:nvGrpSpPr>
          <p:cNvPr id="19" name="Graphic 7">
            <a:extLst>
              <a:ext uri="{FF2B5EF4-FFF2-40B4-BE49-F238E27FC236}">
                <a16:creationId xmlns:a16="http://schemas.microsoft.com/office/drawing/2014/main" id="{39BEDC44-67F2-874C-B1BD-5A83AA94ED95}"/>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0" name="Freeform 19">
              <a:extLst>
                <a:ext uri="{FF2B5EF4-FFF2-40B4-BE49-F238E27FC236}">
                  <a16:creationId xmlns:a16="http://schemas.microsoft.com/office/drawing/2014/main" id="{C624F5E8-DCDF-A44F-A99D-E31E4EF648E7}"/>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BE77EE68-72FC-EA4E-A823-44CA3439FAE1}"/>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2" name="Graphic 21" descr="BD Logo">
            <a:extLst>
              <a:ext uri="{FF2B5EF4-FFF2-40B4-BE49-F238E27FC236}">
                <a16:creationId xmlns:a16="http://schemas.microsoft.com/office/drawing/2014/main" id="{62FC75C5-D1D6-194E-B125-AB985FEC952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7" name="Text Placeholder 4">
            <a:extLst>
              <a:ext uri="{FF2B5EF4-FFF2-40B4-BE49-F238E27FC236}">
                <a16:creationId xmlns:a16="http://schemas.microsoft.com/office/drawing/2014/main" id="{7EA31AEA-3D93-1B4D-AAED-6417FF779856}"/>
              </a:ext>
            </a:extLst>
          </p:cNvPr>
          <p:cNvSpPr>
            <a:spLocks noGrp="1"/>
          </p:cNvSpPr>
          <p:nvPr>
            <p:ph type="body" sz="quarter" idx="3"/>
          </p:nvPr>
        </p:nvSpPr>
        <p:spPr>
          <a:xfrm>
            <a:off x="562355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Content Placeholder 5">
            <a:extLst>
              <a:ext uri="{FF2B5EF4-FFF2-40B4-BE49-F238E27FC236}">
                <a16:creationId xmlns:a16="http://schemas.microsoft.com/office/drawing/2014/main" id="{44E344AD-A118-0F4C-861A-0F7F69E3D457}"/>
              </a:ext>
            </a:extLst>
          </p:cNvPr>
          <p:cNvSpPr>
            <a:spLocks noGrp="1"/>
          </p:cNvSpPr>
          <p:nvPr>
            <p:ph sz="quarter" idx="4"/>
          </p:nvPr>
        </p:nvSpPr>
        <p:spPr>
          <a:xfrm>
            <a:off x="562355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2">
            <a:extLst>
              <a:ext uri="{FF2B5EF4-FFF2-40B4-BE49-F238E27FC236}">
                <a16:creationId xmlns:a16="http://schemas.microsoft.com/office/drawing/2014/main" id="{0B3B8B4B-4A87-BA41-9078-0B4B39E9F6E3}"/>
              </a:ext>
            </a:extLst>
          </p:cNvPr>
          <p:cNvSpPr>
            <a:spLocks noGrp="1"/>
          </p:cNvSpPr>
          <p:nvPr>
            <p:ph type="body" idx="1"/>
          </p:nvPr>
        </p:nvSpPr>
        <p:spPr>
          <a:xfrm>
            <a:off x="22309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Content Placeholder 3">
            <a:extLst>
              <a:ext uri="{FF2B5EF4-FFF2-40B4-BE49-F238E27FC236}">
                <a16:creationId xmlns:a16="http://schemas.microsoft.com/office/drawing/2014/main" id="{51801D3B-CF33-054F-947B-9909E8552EBD}"/>
              </a:ext>
            </a:extLst>
          </p:cNvPr>
          <p:cNvSpPr>
            <a:spLocks noGrp="1"/>
          </p:cNvSpPr>
          <p:nvPr>
            <p:ph sz="half" idx="2"/>
          </p:nvPr>
        </p:nvSpPr>
        <p:spPr>
          <a:xfrm>
            <a:off x="22309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itle 1">
            <a:extLst>
              <a:ext uri="{FF2B5EF4-FFF2-40B4-BE49-F238E27FC236}">
                <a16:creationId xmlns:a16="http://schemas.microsoft.com/office/drawing/2014/main" id="{B457FE0D-717F-0642-9E8D-497649E2C34B}"/>
              </a:ext>
            </a:extLst>
          </p:cNvPr>
          <p:cNvSpPr>
            <a:spLocks noGrp="1"/>
          </p:cNvSpPr>
          <p:nvPr>
            <p:ph type="title"/>
          </p:nvPr>
        </p:nvSpPr>
        <p:spPr>
          <a:xfrm>
            <a:off x="228599" y="228599"/>
            <a:ext cx="10515600" cy="9144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65CA2366-DBC2-4F8B-2A3D-EDDE957EA5E7}"/>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6145722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Blue footer)">
    <p:spTree>
      <p:nvGrpSpPr>
        <p:cNvPr id="1" name=""/>
        <p:cNvGrpSpPr/>
        <p:nvPr/>
      </p:nvGrpSpPr>
      <p:grpSpPr>
        <a:xfrm>
          <a:off x="0" y="0"/>
          <a:ext cx="0" cy="0"/>
          <a:chOff x="0" y="0"/>
          <a:chExt cx="0" cy="0"/>
        </a:xfrm>
      </p:grpSpPr>
      <p:grpSp>
        <p:nvGrpSpPr>
          <p:cNvPr id="26" name="Graphic 7">
            <a:extLst>
              <a:ext uri="{FF2B5EF4-FFF2-40B4-BE49-F238E27FC236}">
                <a16:creationId xmlns:a16="http://schemas.microsoft.com/office/drawing/2014/main" id="{BF358FA8-30C8-1044-98D7-2CC20906285D}"/>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7" name="Freeform 26">
              <a:extLst>
                <a:ext uri="{FF2B5EF4-FFF2-40B4-BE49-F238E27FC236}">
                  <a16:creationId xmlns:a16="http://schemas.microsoft.com/office/drawing/2014/main" id="{C3B6EDFF-E1A2-F74E-9375-A9A0D7029F03}"/>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7D3A200E-B6CF-DA4A-9A6C-D9F4797DB108}"/>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9" name="Graphic 28" descr="BD Logo">
            <a:extLst>
              <a:ext uri="{FF2B5EF4-FFF2-40B4-BE49-F238E27FC236}">
                <a16:creationId xmlns:a16="http://schemas.microsoft.com/office/drawing/2014/main" id="{4CF97B3E-D875-2940-A7B5-4940B3607C25}"/>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8" name="Text Placeholder 9">
            <a:extLst>
              <a:ext uri="{FF2B5EF4-FFF2-40B4-BE49-F238E27FC236}">
                <a16:creationId xmlns:a16="http://schemas.microsoft.com/office/drawing/2014/main" id="{68C45025-9FD3-E345-84A9-C9441DC425B2}"/>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7" name="Text Placeholder 4">
            <a:extLst>
              <a:ext uri="{FF2B5EF4-FFF2-40B4-BE49-F238E27FC236}">
                <a16:creationId xmlns:a16="http://schemas.microsoft.com/office/drawing/2014/main" id="{B3082742-BFAF-ED45-9019-3270176AFF06}"/>
              </a:ext>
            </a:extLst>
          </p:cNvPr>
          <p:cNvSpPr>
            <a:spLocks noGrp="1"/>
          </p:cNvSpPr>
          <p:nvPr>
            <p:ph type="body" sz="quarter" idx="3"/>
          </p:nvPr>
        </p:nvSpPr>
        <p:spPr>
          <a:xfrm>
            <a:off x="562355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5">
            <a:extLst>
              <a:ext uri="{FF2B5EF4-FFF2-40B4-BE49-F238E27FC236}">
                <a16:creationId xmlns:a16="http://schemas.microsoft.com/office/drawing/2014/main" id="{7B3A22FA-D16B-0844-A645-112F264A35DE}"/>
              </a:ext>
            </a:extLst>
          </p:cNvPr>
          <p:cNvSpPr>
            <a:spLocks noGrp="1"/>
          </p:cNvSpPr>
          <p:nvPr>
            <p:ph sz="quarter" idx="4"/>
          </p:nvPr>
        </p:nvSpPr>
        <p:spPr>
          <a:xfrm>
            <a:off x="562355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3AC7B828-67C4-4248-A221-28A5AE0A4161}"/>
              </a:ext>
            </a:extLst>
          </p:cNvPr>
          <p:cNvSpPr>
            <a:spLocks noGrp="1"/>
          </p:cNvSpPr>
          <p:nvPr>
            <p:ph type="body" idx="1"/>
          </p:nvPr>
        </p:nvSpPr>
        <p:spPr>
          <a:xfrm>
            <a:off x="223099" y="1233628"/>
            <a:ext cx="5120640" cy="82391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3">
            <a:extLst>
              <a:ext uri="{FF2B5EF4-FFF2-40B4-BE49-F238E27FC236}">
                <a16:creationId xmlns:a16="http://schemas.microsoft.com/office/drawing/2014/main" id="{ED144561-3B04-7D40-8CFA-8407C672B37A}"/>
              </a:ext>
            </a:extLst>
          </p:cNvPr>
          <p:cNvSpPr>
            <a:spLocks noGrp="1"/>
          </p:cNvSpPr>
          <p:nvPr>
            <p:ph sz="half" idx="2"/>
          </p:nvPr>
        </p:nvSpPr>
        <p:spPr>
          <a:xfrm>
            <a:off x="223099" y="2057540"/>
            <a:ext cx="51206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
            <a:extLst>
              <a:ext uri="{FF2B5EF4-FFF2-40B4-BE49-F238E27FC236}">
                <a16:creationId xmlns:a16="http://schemas.microsoft.com/office/drawing/2014/main" id="{EE7C50F0-2FD4-7246-B2B5-14B91AFC7492}"/>
              </a:ext>
            </a:extLst>
          </p:cNvPr>
          <p:cNvSpPr>
            <a:spLocks noGrp="1"/>
          </p:cNvSpPr>
          <p:nvPr>
            <p:ph type="title"/>
          </p:nvPr>
        </p:nvSpPr>
        <p:spPr>
          <a:xfrm>
            <a:off x="228599" y="228599"/>
            <a:ext cx="10515600" cy="9144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DE3DA779-5142-326B-D622-612B33B49E8A}"/>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6384949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Ultraviolet footer)">
    <p:spTree>
      <p:nvGrpSpPr>
        <p:cNvPr id="1" name=""/>
        <p:cNvGrpSpPr/>
        <p:nvPr/>
      </p:nvGrpSpPr>
      <p:grpSpPr>
        <a:xfrm>
          <a:off x="0" y="0"/>
          <a:ext cx="0" cy="0"/>
          <a:chOff x="0" y="0"/>
          <a:chExt cx="0" cy="0"/>
        </a:xfrm>
      </p:grpSpPr>
      <p:grpSp>
        <p:nvGrpSpPr>
          <p:cNvPr id="22" name="Graphic 7">
            <a:extLst>
              <a:ext uri="{FF2B5EF4-FFF2-40B4-BE49-F238E27FC236}">
                <a16:creationId xmlns:a16="http://schemas.microsoft.com/office/drawing/2014/main" id="{C83632F6-AA6E-D642-AEA6-44BEC932959C}"/>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3" name="Freeform 22">
              <a:extLst>
                <a:ext uri="{FF2B5EF4-FFF2-40B4-BE49-F238E27FC236}">
                  <a16:creationId xmlns:a16="http://schemas.microsoft.com/office/drawing/2014/main" id="{E8F8DDEC-7E52-6042-90E4-85D3C9541B13}"/>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B45EBD02-2318-C141-9214-84B369E7F922}"/>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5" name="Graphic 24" descr="BD Logo">
            <a:extLst>
              <a:ext uri="{FF2B5EF4-FFF2-40B4-BE49-F238E27FC236}">
                <a16:creationId xmlns:a16="http://schemas.microsoft.com/office/drawing/2014/main" id="{15D2F8B4-6900-5146-A0FD-F678C32ABAE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p>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 name="Title 1">
            <a:extLst>
              <a:ext uri="{FF2B5EF4-FFF2-40B4-BE49-F238E27FC236}">
                <a16:creationId xmlns:a16="http://schemas.microsoft.com/office/drawing/2014/main" id="{16432ADF-D1F7-2E40-9CEC-5AB8CEF85340}"/>
              </a:ext>
            </a:extLst>
          </p:cNvPr>
          <p:cNvSpPr>
            <a:spLocks noGrp="1"/>
          </p:cNvSpPr>
          <p:nvPr>
            <p:ph type="title"/>
          </p:nvPr>
        </p:nvSpPr>
        <p:spPr>
          <a:xfrm>
            <a:off x="224068" y="228600"/>
            <a:ext cx="10514556" cy="1371600"/>
          </a:xfrm>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AED62448-7E57-CD6C-2D83-369C65E8E4D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4144087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Orange footer)">
    <p:spTree>
      <p:nvGrpSpPr>
        <p:cNvPr id="1" name=""/>
        <p:cNvGrpSpPr/>
        <p:nvPr/>
      </p:nvGrpSpPr>
      <p:grpSpPr>
        <a:xfrm>
          <a:off x="0" y="0"/>
          <a:ext cx="0" cy="0"/>
          <a:chOff x="0" y="0"/>
          <a:chExt cx="0" cy="0"/>
        </a:xfrm>
      </p:grpSpPr>
      <p:grpSp>
        <p:nvGrpSpPr>
          <p:cNvPr id="15" name="Graphic 7">
            <a:extLst>
              <a:ext uri="{FF2B5EF4-FFF2-40B4-BE49-F238E27FC236}">
                <a16:creationId xmlns:a16="http://schemas.microsoft.com/office/drawing/2014/main" id="{EB535980-9F1E-784B-8AEA-6332B30990E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6" name="Freeform 15">
              <a:extLst>
                <a:ext uri="{FF2B5EF4-FFF2-40B4-BE49-F238E27FC236}">
                  <a16:creationId xmlns:a16="http://schemas.microsoft.com/office/drawing/2014/main" id="{0546AB49-CE4B-3341-BD60-5497227F8B12}"/>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E49289AA-4C63-AB43-97B4-458925B3E2BB}"/>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18" name="Graphic 17" descr="BD Logo">
            <a:extLst>
              <a:ext uri="{FF2B5EF4-FFF2-40B4-BE49-F238E27FC236}">
                <a16:creationId xmlns:a16="http://schemas.microsoft.com/office/drawing/2014/main" id="{3042056B-0123-9B45-9495-679851A4736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p>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1" name="Title 1">
            <a:extLst>
              <a:ext uri="{FF2B5EF4-FFF2-40B4-BE49-F238E27FC236}">
                <a16:creationId xmlns:a16="http://schemas.microsoft.com/office/drawing/2014/main" id="{0B386124-71D9-1840-959D-70B0E2DE9041}"/>
              </a:ext>
            </a:extLst>
          </p:cNvPr>
          <p:cNvSpPr>
            <a:spLocks noGrp="1"/>
          </p:cNvSpPr>
          <p:nvPr>
            <p:ph type="title"/>
          </p:nvPr>
        </p:nvSpPr>
        <p:spPr>
          <a:xfrm>
            <a:off x="224068" y="228600"/>
            <a:ext cx="10514556" cy="13716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92A1747C-ABFD-805A-AB6A-78B22418AC6D}"/>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827729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Blue footer)">
    <p:spTree>
      <p:nvGrpSpPr>
        <p:cNvPr id="1" name=""/>
        <p:cNvGrpSpPr/>
        <p:nvPr/>
      </p:nvGrpSpPr>
      <p:grpSpPr>
        <a:xfrm>
          <a:off x="0" y="0"/>
          <a:ext cx="0" cy="0"/>
          <a:chOff x="0" y="0"/>
          <a:chExt cx="0" cy="0"/>
        </a:xfrm>
      </p:grpSpPr>
      <p:grpSp>
        <p:nvGrpSpPr>
          <p:cNvPr id="22" name="Graphic 7">
            <a:extLst>
              <a:ext uri="{FF2B5EF4-FFF2-40B4-BE49-F238E27FC236}">
                <a16:creationId xmlns:a16="http://schemas.microsoft.com/office/drawing/2014/main" id="{8E5A4EFC-44BD-B742-9D92-0BAFB6511809}"/>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3" name="Freeform 22">
              <a:extLst>
                <a:ext uri="{FF2B5EF4-FFF2-40B4-BE49-F238E27FC236}">
                  <a16:creationId xmlns:a16="http://schemas.microsoft.com/office/drawing/2014/main" id="{0490F8FA-AE7F-E14C-81C0-B39C2C3C6D81}"/>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01E53F8-0ABD-6B4B-BF06-B58A238483BC}"/>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5" name="Graphic 24" descr="BD Logo">
            <a:extLst>
              <a:ext uri="{FF2B5EF4-FFF2-40B4-BE49-F238E27FC236}">
                <a16:creationId xmlns:a16="http://schemas.microsoft.com/office/drawing/2014/main" id="{D40C3ED4-8269-824B-B37D-8A007FC83DB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3" name="Date Placeholder 2">
            <a:extLst>
              <a:ext uri="{FF2B5EF4-FFF2-40B4-BE49-F238E27FC236}">
                <a16:creationId xmlns:a16="http://schemas.microsoft.com/office/drawing/2014/main" id="{95061F5A-9C7D-B640-9D6A-F83526115394}"/>
              </a:ext>
            </a:extLst>
          </p:cNvPr>
          <p:cNvSpPr>
            <a:spLocks noGrp="1"/>
          </p:cNvSpPr>
          <p:nvPr>
            <p:ph type="dt" sz="half" idx="10"/>
          </p:nvPr>
        </p:nvSpPr>
        <p:spPr/>
        <p:txBody>
          <a:bodyPr/>
          <a:lstStyle>
            <a:lvl1pPr>
              <a:defRPr>
                <a:solidFill>
                  <a:schemeClr val="bg2"/>
                </a:solidFill>
              </a:defRPr>
            </a:lvl1pPr>
          </a:lstStyle>
          <a:p>
            <a:endParaRPr lang="en-US"/>
          </a:p>
        </p:txBody>
      </p:sp>
      <p:sp>
        <p:nvSpPr>
          <p:cNvPr id="4" name="Footer Placeholder 3">
            <a:extLst>
              <a:ext uri="{FF2B5EF4-FFF2-40B4-BE49-F238E27FC236}">
                <a16:creationId xmlns:a16="http://schemas.microsoft.com/office/drawing/2014/main" id="{9A14B528-EEDA-9E4C-B8C1-A23C179EFF44}"/>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4" name="Text Placeholder 9">
            <a:extLst>
              <a:ext uri="{FF2B5EF4-FFF2-40B4-BE49-F238E27FC236}">
                <a16:creationId xmlns:a16="http://schemas.microsoft.com/office/drawing/2014/main" id="{0C7DBAFD-403C-7A45-8CFE-10729C89B800}"/>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1" name="Title 1">
            <a:extLst>
              <a:ext uri="{FF2B5EF4-FFF2-40B4-BE49-F238E27FC236}">
                <a16:creationId xmlns:a16="http://schemas.microsoft.com/office/drawing/2014/main" id="{9D2BC895-8211-E44D-8DA0-F3A6AECB87B9}"/>
              </a:ext>
            </a:extLst>
          </p:cNvPr>
          <p:cNvSpPr>
            <a:spLocks noGrp="1"/>
          </p:cNvSpPr>
          <p:nvPr>
            <p:ph type="title"/>
          </p:nvPr>
        </p:nvSpPr>
        <p:spPr>
          <a:xfrm>
            <a:off x="224068" y="228600"/>
            <a:ext cx="10514556" cy="1371600"/>
          </a:xfrm>
        </p:spPr>
        <p:txBody>
          <a:bodyPr/>
          <a:lstStyle/>
          <a:p>
            <a:r>
              <a:rPr lang="en-US"/>
              <a:t>Click to edit Master title style</a:t>
            </a:r>
          </a:p>
        </p:txBody>
      </p:sp>
      <p:sp>
        <p:nvSpPr>
          <p:cNvPr id="2" name="Slide Number Placeholder 5">
            <a:extLst>
              <a:ext uri="{FF2B5EF4-FFF2-40B4-BE49-F238E27FC236}">
                <a16:creationId xmlns:a16="http://schemas.microsoft.com/office/drawing/2014/main" id="{2A52FDD4-BB4D-2471-6334-E8D65F244FA5}"/>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3742129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with border (Ultraviolet footer)">
    <p:spTree>
      <p:nvGrpSpPr>
        <p:cNvPr id="1" name=""/>
        <p:cNvGrpSpPr/>
        <p:nvPr/>
      </p:nvGrpSpPr>
      <p:grpSpPr>
        <a:xfrm>
          <a:off x="0" y="0"/>
          <a:ext cx="0" cy="0"/>
          <a:chOff x="0" y="0"/>
          <a:chExt cx="0" cy="0"/>
        </a:xfrm>
      </p:grpSpPr>
      <p:grpSp>
        <p:nvGrpSpPr>
          <p:cNvPr id="22" name="Graphic 7">
            <a:extLst>
              <a:ext uri="{FF2B5EF4-FFF2-40B4-BE49-F238E27FC236}">
                <a16:creationId xmlns:a16="http://schemas.microsoft.com/office/drawing/2014/main" id="{79E49B67-E8E2-4741-B583-99E1F63313CD}"/>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3" name="Freeform 22">
              <a:extLst>
                <a:ext uri="{FF2B5EF4-FFF2-40B4-BE49-F238E27FC236}">
                  <a16:creationId xmlns:a16="http://schemas.microsoft.com/office/drawing/2014/main" id="{10A77447-C073-FF42-A671-10942075117A}"/>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29871B0B-5C09-EC47-83E0-D361C4791C66}"/>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5" name="Graphic 24" descr="BD Logo">
            <a:extLst>
              <a:ext uri="{FF2B5EF4-FFF2-40B4-BE49-F238E27FC236}">
                <a16:creationId xmlns:a16="http://schemas.microsoft.com/office/drawing/2014/main" id="{464DBAA2-E0BB-4E46-9F55-F4160A3B9A1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p>
            <a:endParaRPr lang="en-US"/>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2608" y="292608"/>
            <a:ext cx="11603736" cy="5752214"/>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p>
        </p:txBody>
      </p:sp>
      <p:sp>
        <p:nvSpPr>
          <p:cNvPr id="4" name="Slide Number Placeholder 5">
            <a:extLst>
              <a:ext uri="{FF2B5EF4-FFF2-40B4-BE49-F238E27FC236}">
                <a16:creationId xmlns:a16="http://schemas.microsoft.com/office/drawing/2014/main" id="{E6279115-91B6-D1A0-7E91-FA8A13AE2D4F}"/>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1391898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with border (Orange footer)">
    <p:spTree>
      <p:nvGrpSpPr>
        <p:cNvPr id="1" name=""/>
        <p:cNvGrpSpPr/>
        <p:nvPr/>
      </p:nvGrpSpPr>
      <p:grpSpPr>
        <a:xfrm>
          <a:off x="0" y="0"/>
          <a:ext cx="0" cy="0"/>
          <a:chOff x="0" y="0"/>
          <a:chExt cx="0" cy="0"/>
        </a:xfrm>
      </p:grpSpPr>
      <p:grpSp>
        <p:nvGrpSpPr>
          <p:cNvPr id="15" name="Graphic 7">
            <a:extLst>
              <a:ext uri="{FF2B5EF4-FFF2-40B4-BE49-F238E27FC236}">
                <a16:creationId xmlns:a16="http://schemas.microsoft.com/office/drawing/2014/main" id="{ADC065FE-1817-6B44-956A-594D0A097CAE}"/>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6" name="Freeform 15">
              <a:extLst>
                <a:ext uri="{FF2B5EF4-FFF2-40B4-BE49-F238E27FC236}">
                  <a16:creationId xmlns:a16="http://schemas.microsoft.com/office/drawing/2014/main" id="{32460A8F-33E8-8F40-AB19-D2AEC15D3DD0}"/>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F0650A25-41FA-CF40-B397-6C20717C801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18" name="Graphic 17" descr="BD Logo">
            <a:extLst>
              <a:ext uri="{FF2B5EF4-FFF2-40B4-BE49-F238E27FC236}">
                <a16:creationId xmlns:a16="http://schemas.microsoft.com/office/drawing/2014/main" id="{7E5B060D-7BBC-434E-B92E-F55039FD1E3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666" y="6309360"/>
            <a:ext cx="1001864" cy="548640"/>
          </a:xfrm>
          <a:prstGeom prst="rect">
            <a:avLst/>
          </a:prstGeom>
        </p:spPr>
      </p:pic>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p>
            <a:endParaRPr lang="en-US"/>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5939" y="292608"/>
            <a:ext cx="11603736" cy="5751576"/>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p>
        </p:txBody>
      </p:sp>
      <p:sp>
        <p:nvSpPr>
          <p:cNvPr id="4" name="Slide Number Placeholder 5">
            <a:extLst>
              <a:ext uri="{FF2B5EF4-FFF2-40B4-BE49-F238E27FC236}">
                <a16:creationId xmlns:a16="http://schemas.microsoft.com/office/drawing/2014/main" id="{D5AB480B-3362-0FB5-CB27-E2B06C002A1D}"/>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42754421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with border (Blue footer)">
    <p:spTree>
      <p:nvGrpSpPr>
        <p:cNvPr id="1" name=""/>
        <p:cNvGrpSpPr/>
        <p:nvPr/>
      </p:nvGrpSpPr>
      <p:grpSpPr>
        <a:xfrm>
          <a:off x="0" y="0"/>
          <a:ext cx="0" cy="0"/>
          <a:chOff x="0" y="0"/>
          <a:chExt cx="0" cy="0"/>
        </a:xfrm>
      </p:grpSpPr>
      <p:grpSp>
        <p:nvGrpSpPr>
          <p:cNvPr id="22" name="Graphic 7">
            <a:extLst>
              <a:ext uri="{FF2B5EF4-FFF2-40B4-BE49-F238E27FC236}">
                <a16:creationId xmlns:a16="http://schemas.microsoft.com/office/drawing/2014/main" id="{6B3157E6-B7C2-0640-89FC-FFD5D9C372ED}"/>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3" name="Freeform 22">
              <a:extLst>
                <a:ext uri="{FF2B5EF4-FFF2-40B4-BE49-F238E27FC236}">
                  <a16:creationId xmlns:a16="http://schemas.microsoft.com/office/drawing/2014/main" id="{3BF87D53-E748-8D46-9E99-F68AB128BA0A}"/>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50B4BB00-26B3-C246-8818-DD5D85CCD25B}"/>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5" name="Graphic 24" descr="BD Logo">
            <a:extLst>
              <a:ext uri="{FF2B5EF4-FFF2-40B4-BE49-F238E27FC236}">
                <a16:creationId xmlns:a16="http://schemas.microsoft.com/office/drawing/2014/main" id="{F3BD42F0-55E9-7349-AA37-1B6492A6E60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2" name="Date Placeholder 1">
            <a:extLst>
              <a:ext uri="{FF2B5EF4-FFF2-40B4-BE49-F238E27FC236}">
                <a16:creationId xmlns:a16="http://schemas.microsoft.com/office/drawing/2014/main" id="{BB2A15E6-FD02-9F42-A3E1-7FA1DA80357A}"/>
              </a:ext>
            </a:extLst>
          </p:cNvPr>
          <p:cNvSpPr>
            <a:spLocks noGrp="1"/>
          </p:cNvSpPr>
          <p:nvPr>
            <p:ph type="dt" sz="half" idx="10"/>
          </p:nvPr>
        </p:nvSpPr>
        <p:spPr/>
        <p:txBody>
          <a:bodyPr/>
          <a:lstStyle>
            <a:lvl1pPr>
              <a:defRPr>
                <a:solidFill>
                  <a:schemeClr val="bg2"/>
                </a:solidFill>
              </a:defRPr>
            </a:lvl1pPr>
          </a:lstStyle>
          <a:p>
            <a:endParaRPr lang="en-US"/>
          </a:p>
        </p:txBody>
      </p:sp>
      <p:sp>
        <p:nvSpPr>
          <p:cNvPr id="3" name="Footer Placeholder 2">
            <a:extLst>
              <a:ext uri="{FF2B5EF4-FFF2-40B4-BE49-F238E27FC236}">
                <a16:creationId xmlns:a16="http://schemas.microsoft.com/office/drawing/2014/main" id="{30C38070-0E2C-3241-A63E-E4EE89AE5205}"/>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4" name="Text Placeholder 9">
            <a:extLst>
              <a:ext uri="{FF2B5EF4-FFF2-40B4-BE49-F238E27FC236}">
                <a16:creationId xmlns:a16="http://schemas.microsoft.com/office/drawing/2014/main" id="{A8905FA3-0064-A244-8E3E-72D4C708E643}"/>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5" name="Picture Placeholder 4">
            <a:extLst>
              <a:ext uri="{FF2B5EF4-FFF2-40B4-BE49-F238E27FC236}">
                <a16:creationId xmlns:a16="http://schemas.microsoft.com/office/drawing/2014/main" id="{0A44060C-24D2-D44F-8D00-866C6F96FAC1}"/>
              </a:ext>
            </a:extLst>
          </p:cNvPr>
          <p:cNvSpPr>
            <a:spLocks noGrp="1"/>
          </p:cNvSpPr>
          <p:nvPr>
            <p:ph type="pic" sz="quarter" idx="14"/>
          </p:nvPr>
        </p:nvSpPr>
        <p:spPr>
          <a:xfrm>
            <a:off x="295939" y="292608"/>
            <a:ext cx="11603736" cy="5751576"/>
          </a:xfrm>
          <a:prstGeom prst="roundRect">
            <a:avLst>
              <a:gd name="adj" fmla="val 2028"/>
            </a:avLst>
          </a:prstGeom>
          <a:solidFill>
            <a:schemeClr val="accent6">
              <a:lumMod val="90000"/>
            </a:schemeClr>
          </a:solidFill>
        </p:spPr>
        <p:txBody>
          <a:bodyPr anchor="ctr"/>
          <a:lstStyle>
            <a:lvl1pPr marL="0" indent="0" algn="ctr">
              <a:buNone/>
              <a:defRPr>
                <a:solidFill>
                  <a:schemeClr val="accent1"/>
                </a:solidFill>
              </a:defRPr>
            </a:lvl1pPr>
          </a:lstStyle>
          <a:p>
            <a:r>
              <a:rPr lang="en-US"/>
              <a:t>Click icon to add picture</a:t>
            </a:r>
          </a:p>
        </p:txBody>
      </p:sp>
      <p:sp>
        <p:nvSpPr>
          <p:cNvPr id="4" name="Slide Number Placeholder 5">
            <a:extLst>
              <a:ext uri="{FF2B5EF4-FFF2-40B4-BE49-F238E27FC236}">
                <a16:creationId xmlns:a16="http://schemas.microsoft.com/office/drawing/2014/main" id="{E9CE03AF-FF00-D3BB-502D-28570DAC01C8}"/>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68429098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ith image (Ultraviolet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76D2905F-AEF7-9D46-8474-5ED16AAF1B72}"/>
              </a:ext>
              <a:ext uri="{C183D7F6-B498-43B3-948B-1728B52AA6E4}">
                <adec:decorative xmlns:adec="http://schemas.microsoft.com/office/drawing/2017/decorative" val="1"/>
              </a:ext>
            </a:extLst>
          </p:cNvPr>
          <p:cNvGrpSpPr/>
          <p:nvPr userDrawn="1"/>
        </p:nvGrpSpPr>
        <p:grpSpPr>
          <a:xfrm>
            <a:off x="0" y="6311555"/>
            <a:ext cx="4196928" cy="551191"/>
            <a:chOff x="0" y="5474806"/>
            <a:chExt cx="4196928" cy="551191"/>
          </a:xfrm>
        </p:grpSpPr>
        <p:sp>
          <p:nvSpPr>
            <p:cNvPr id="25" name="Freeform 24">
              <a:extLst>
                <a:ext uri="{FF2B5EF4-FFF2-40B4-BE49-F238E27FC236}">
                  <a16:creationId xmlns:a16="http://schemas.microsoft.com/office/drawing/2014/main" id="{730F3CF1-5AF0-EF4B-896A-67E91CBAC3FB}"/>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1B00FC27-2FED-0642-B7BA-13BEC7AC1EBB}"/>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068496EB-D851-1E4B-808C-7F52EAFBAEEC}"/>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endParaRPr lang="en-US"/>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6053466" y="2959013"/>
            <a:ext cx="5486400"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6053466" y="769090"/>
            <a:ext cx="5486400" cy="1724245"/>
          </a:xfrm>
        </p:spPr>
        <p:txBody>
          <a:bodyPr anchor="b">
            <a:normAutofit/>
          </a:bodyPr>
          <a:lstStyle>
            <a:lvl1pPr>
              <a:defRPr sz="3000"/>
            </a:lvl1pPr>
          </a:lstStyle>
          <a:p>
            <a:r>
              <a:rPr lang="en-US"/>
              <a:t>Click to edit Master title style</a:t>
            </a:r>
          </a:p>
        </p:txBody>
      </p:sp>
      <p:sp>
        <p:nvSpPr>
          <p:cNvPr id="4" name="Slide Number Placeholder 5">
            <a:extLst>
              <a:ext uri="{FF2B5EF4-FFF2-40B4-BE49-F238E27FC236}">
                <a16:creationId xmlns:a16="http://schemas.microsoft.com/office/drawing/2014/main" id="{551B10FA-6871-AAC6-F667-AA3DDA9E68F7}"/>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249732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image (Orange footer)">
    <p:spTree>
      <p:nvGrpSpPr>
        <p:cNvPr id="1" name=""/>
        <p:cNvGrpSpPr/>
        <p:nvPr/>
      </p:nvGrpSpPr>
      <p:grpSpPr>
        <a:xfrm>
          <a:off x="0" y="0"/>
          <a:ext cx="0" cy="0"/>
          <a:chOff x="0" y="0"/>
          <a:chExt cx="0" cy="0"/>
        </a:xfrm>
      </p:grpSpPr>
      <p:grpSp>
        <p:nvGrpSpPr>
          <p:cNvPr id="18" name="Graphic 7">
            <a:extLst>
              <a:ext uri="{FF2B5EF4-FFF2-40B4-BE49-F238E27FC236}">
                <a16:creationId xmlns:a16="http://schemas.microsoft.com/office/drawing/2014/main" id="{2D6A9915-6BF2-B84C-A949-C28580A453DD}"/>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9" name="Freeform 18">
              <a:extLst>
                <a:ext uri="{FF2B5EF4-FFF2-40B4-BE49-F238E27FC236}">
                  <a16:creationId xmlns:a16="http://schemas.microsoft.com/office/drawing/2014/main" id="{0B990632-D544-634A-8BF8-AC7F1AEDF757}"/>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85CC560A-101A-C541-8673-0910D93FBE5A}"/>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1" name="Graphic 20" descr="BD Logo">
            <a:extLst>
              <a:ext uri="{FF2B5EF4-FFF2-40B4-BE49-F238E27FC236}">
                <a16:creationId xmlns:a16="http://schemas.microsoft.com/office/drawing/2014/main" id="{EA57CCAB-ACFA-E645-BD30-C69D54E5687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endParaRPr lang="en-US"/>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4" name="Content Placeholder 2">
            <a:extLst>
              <a:ext uri="{FF2B5EF4-FFF2-40B4-BE49-F238E27FC236}">
                <a16:creationId xmlns:a16="http://schemas.microsoft.com/office/drawing/2014/main" id="{5DFAEDF9-79AD-5148-AA6C-8437E6DEF907}"/>
              </a:ext>
            </a:extLst>
          </p:cNvPr>
          <p:cNvSpPr>
            <a:spLocks noGrp="1"/>
          </p:cNvSpPr>
          <p:nvPr>
            <p:ph idx="1"/>
          </p:nvPr>
        </p:nvSpPr>
        <p:spPr>
          <a:xfrm>
            <a:off x="6053466" y="2959013"/>
            <a:ext cx="5486400"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496FA962-EE6F-C546-B994-2AC1B63075B0}"/>
              </a:ext>
            </a:extLst>
          </p:cNvPr>
          <p:cNvSpPr>
            <a:spLocks noGrp="1"/>
          </p:cNvSpPr>
          <p:nvPr>
            <p:ph type="title"/>
          </p:nvPr>
        </p:nvSpPr>
        <p:spPr>
          <a:xfrm>
            <a:off x="6053466" y="769090"/>
            <a:ext cx="5486400" cy="1724245"/>
          </a:xfrm>
        </p:spPr>
        <p:txBody>
          <a:bodyPr anchor="b">
            <a:normAutofit/>
          </a:bodyPr>
          <a:lstStyle>
            <a:lvl1pPr>
              <a:defRPr sz="3000"/>
            </a:lvl1pPr>
          </a:lstStyle>
          <a:p>
            <a:r>
              <a:rPr lang="en-US"/>
              <a:t>Click to edit Master title style</a:t>
            </a:r>
          </a:p>
        </p:txBody>
      </p:sp>
      <p:sp>
        <p:nvSpPr>
          <p:cNvPr id="2" name="Slide Number Placeholder 5">
            <a:extLst>
              <a:ext uri="{FF2B5EF4-FFF2-40B4-BE49-F238E27FC236}">
                <a16:creationId xmlns:a16="http://schemas.microsoft.com/office/drawing/2014/main" id="{921F5D1C-FDF4-E2A2-0588-1EE716A4161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97092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7C7BB-13EE-166A-E052-BB59ADC51037}"/>
              </a:ext>
            </a:extLst>
          </p:cNvPr>
          <p:cNvSpPr/>
          <p:nvPr userDrawn="1"/>
        </p:nvSpPr>
        <p:spPr>
          <a:xfrm>
            <a:off x="0" y="-1"/>
            <a:ext cx="12192000" cy="34281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7" name="Freeform 6">
            <a:extLst>
              <a:ext uri="{FF2B5EF4-FFF2-40B4-BE49-F238E27FC236}">
                <a16:creationId xmlns:a16="http://schemas.microsoft.com/office/drawing/2014/main" id="{81492DA3-36B3-BD1B-3E3E-4911C1278545}"/>
              </a:ext>
              <a:ext uri="{C183D7F6-B498-43B3-948B-1728B52AA6E4}">
                <adec:decorative xmlns:adec="http://schemas.microsoft.com/office/drawing/2017/decorative" val="1"/>
              </a:ext>
            </a:extLst>
          </p:cNvPr>
          <p:cNvSpPr/>
          <p:nvPr/>
        </p:nvSpPr>
        <p:spPr>
          <a:xfrm>
            <a:off x="0" y="3428143"/>
            <a:ext cx="9759795" cy="3428143"/>
          </a:xfrm>
          <a:custGeom>
            <a:avLst/>
            <a:gdLst>
              <a:gd name="connsiteX0" fmla="*/ 9759795 w 9759795"/>
              <a:gd name="connsiteY0" fmla="*/ 3428143 h 3428143"/>
              <a:gd name="connsiteX1" fmla="*/ 8045724 w 9759795"/>
              <a:gd name="connsiteY1" fmla="*/ 1714072 h 3428143"/>
              <a:gd name="connsiteX2" fmla="*/ 9759795 w 9759795"/>
              <a:gd name="connsiteY2" fmla="*/ 0 h 3428143"/>
              <a:gd name="connsiteX3" fmla="*/ 0 w 9759795"/>
              <a:gd name="connsiteY3" fmla="*/ 0 h 3428143"/>
              <a:gd name="connsiteX4" fmla="*/ 0 w 9759795"/>
              <a:gd name="connsiteY4" fmla="*/ 3428143 h 3428143"/>
              <a:gd name="connsiteX5" fmla="*/ 9759795 w 9759795"/>
              <a:gd name="connsiteY5" fmla="*/ 3428143 h 3428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59795" h="3428143">
                <a:moveTo>
                  <a:pt x="9759795" y="3428143"/>
                </a:moveTo>
                <a:cubicBezTo>
                  <a:pt x="8813120" y="3428143"/>
                  <a:pt x="8045724" y="2660747"/>
                  <a:pt x="8045724" y="1714072"/>
                </a:cubicBezTo>
                <a:cubicBezTo>
                  <a:pt x="8045724" y="767396"/>
                  <a:pt x="8813120" y="0"/>
                  <a:pt x="9759795" y="0"/>
                </a:cubicBezTo>
                <a:lnTo>
                  <a:pt x="0" y="0"/>
                </a:lnTo>
                <a:lnTo>
                  <a:pt x="0" y="3428143"/>
                </a:lnTo>
                <a:lnTo>
                  <a:pt x="9759795" y="3428143"/>
                </a:lnTo>
                <a:close/>
              </a:path>
            </a:pathLst>
          </a:custGeom>
          <a:solidFill>
            <a:schemeClr val="accent2"/>
          </a:solidFill>
          <a:ln w="12690" cap="flat">
            <a:noFill/>
            <a:prstDash val="solid"/>
            <a:miter/>
          </a:ln>
        </p:spPr>
        <p:txBody>
          <a:bodyPr rtlCol="0" anchor="ctr"/>
          <a:lstStyle/>
          <a:p>
            <a:endParaRPr lang="en-US"/>
          </a:p>
        </p:txBody>
      </p:sp>
      <p:pic>
        <p:nvPicPr>
          <p:cNvPr id="47" name="Graphic 46" descr="BD Logo">
            <a:extLst>
              <a:ext uri="{FF2B5EF4-FFF2-40B4-BE49-F238E27FC236}">
                <a16:creationId xmlns:a16="http://schemas.microsoft.com/office/drawing/2014/main" id="{17789177-E308-F12B-206D-2041B43A80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436245" y="1016000"/>
            <a:ext cx="2545245" cy="1393825"/>
          </a:xfrm>
          <a:prstGeom prst="rect">
            <a:avLst/>
          </a:prstGeom>
        </p:spPr>
      </p:pic>
      <p:sp>
        <p:nvSpPr>
          <p:cNvPr id="3" name="Subtitle 2">
            <a:extLst>
              <a:ext uri="{FF2B5EF4-FFF2-40B4-BE49-F238E27FC236}">
                <a16:creationId xmlns:a16="http://schemas.microsoft.com/office/drawing/2014/main" id="{BE066875-E85C-1D47-BDD4-D2CACB3324AD}"/>
              </a:ext>
            </a:extLst>
          </p:cNvPr>
          <p:cNvSpPr>
            <a:spLocks noGrp="1"/>
          </p:cNvSpPr>
          <p:nvPr>
            <p:ph type="subTitle" idx="1" hasCustomPrompt="1"/>
          </p:nvPr>
        </p:nvSpPr>
        <p:spPr>
          <a:xfrm>
            <a:off x="279991" y="6128533"/>
            <a:ext cx="8927804" cy="484265"/>
          </a:xfrm>
        </p:spPr>
        <p:txBody>
          <a:bodyPr anchor="b">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Presentation subhead goes here</a:t>
            </a:r>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224714" y="3566086"/>
            <a:ext cx="9027041" cy="2562447"/>
          </a:xfrm>
        </p:spPr>
        <p:txBody>
          <a:bodyPr anchor="b">
            <a:normAutofit/>
          </a:bodyPr>
          <a:lstStyle>
            <a:lvl1pPr algn="l">
              <a:lnSpc>
                <a:spcPct val="75000"/>
              </a:lnSpc>
              <a:defRPr sz="9000">
                <a:solidFill>
                  <a:schemeClr val="bg1"/>
                </a:solidFill>
              </a:defRPr>
            </a:lvl1pPr>
          </a:lstStyle>
          <a:p>
            <a:r>
              <a:rPr lang="en-US"/>
              <a:t>Presentation</a:t>
            </a:r>
            <a:br>
              <a:rPr lang="en-US"/>
            </a:br>
            <a:r>
              <a:rPr lang="en-US"/>
              <a:t>Headline</a:t>
            </a:r>
          </a:p>
        </p:txBody>
      </p:sp>
      <p:sp>
        <p:nvSpPr>
          <p:cNvPr id="4" name="Picture Placeholder 3">
            <a:extLst>
              <a:ext uri="{FF2B5EF4-FFF2-40B4-BE49-F238E27FC236}">
                <a16:creationId xmlns:a16="http://schemas.microsoft.com/office/drawing/2014/main" id="{16A33476-30E6-A8B8-0620-3A47B2731766}"/>
              </a:ext>
            </a:extLst>
          </p:cNvPr>
          <p:cNvSpPr>
            <a:spLocks noGrp="1"/>
          </p:cNvSpPr>
          <p:nvPr>
            <p:ph type="pic" sz="quarter" idx="11"/>
          </p:nvPr>
        </p:nvSpPr>
        <p:spPr>
          <a:xfrm>
            <a:off x="0" y="-1"/>
            <a:ext cx="9027921" cy="3429000"/>
          </a:xfrm>
          <a:custGeom>
            <a:avLst/>
            <a:gdLst>
              <a:gd name="connsiteX0" fmla="*/ 0 w 9027921"/>
              <a:gd name="connsiteY0" fmla="*/ 0 h 3429000"/>
              <a:gd name="connsiteX1" fmla="*/ 7313421 w 9027921"/>
              <a:gd name="connsiteY1" fmla="*/ 0 h 3429000"/>
              <a:gd name="connsiteX2" fmla="*/ 9027921 w 9027921"/>
              <a:gd name="connsiteY2" fmla="*/ 1714500 h 3429000"/>
              <a:gd name="connsiteX3" fmla="*/ 7313421 w 9027921"/>
              <a:gd name="connsiteY3" fmla="*/ 3429000 h 3429000"/>
              <a:gd name="connsiteX4" fmla="*/ 0 w 9027921"/>
              <a:gd name="connsiteY4" fmla="*/ 3429000 h 3429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7921" h="3429000">
                <a:moveTo>
                  <a:pt x="0" y="0"/>
                </a:moveTo>
                <a:lnTo>
                  <a:pt x="7313421" y="0"/>
                </a:lnTo>
                <a:cubicBezTo>
                  <a:pt x="8260308" y="0"/>
                  <a:pt x="9027921" y="767613"/>
                  <a:pt x="9027921" y="1714500"/>
                </a:cubicBezTo>
                <a:cubicBezTo>
                  <a:pt x="9027921" y="2661387"/>
                  <a:pt x="8260308" y="3429000"/>
                  <a:pt x="7313421" y="3429000"/>
                </a:cubicBezTo>
                <a:lnTo>
                  <a:pt x="0" y="3429000"/>
                </a:lnTo>
                <a:close/>
              </a:path>
            </a:pathLst>
          </a:custGeom>
          <a:solidFill>
            <a:schemeClr val="accent6">
              <a:lumMod val="90000"/>
            </a:schemeClr>
          </a:solidFill>
        </p:spPr>
        <p:txBody>
          <a:bodyPr wrap="square"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935751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with image (Blu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AC8B5BFC-B0C2-C042-B4D1-7EACCD1B3D1E}"/>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2BA529AF-5484-054C-A7E2-E99CFC9C09BC}"/>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394B09B6-0A97-0A45-9A21-AE74A0D45188}"/>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E9ED5B17-F458-7943-A0F6-E8023FC4479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lvl1pPr>
              <a:defRPr>
                <a:solidFill>
                  <a:schemeClr val="bg2"/>
                </a:solidFill>
              </a:defRPr>
            </a:lvl1p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lvl1pPr>
              <a:defRPr>
                <a:solidFill>
                  <a:schemeClr val="bg2"/>
                </a:solidFill>
              </a:defRPr>
            </a:lvl1pPr>
          </a:lstStyle>
          <a:p>
            <a:endParaRPr lang="en-US"/>
          </a:p>
        </p:txBody>
      </p:sp>
      <p:sp>
        <p:nvSpPr>
          <p:cNvPr id="16" name="Text Placeholder 9">
            <a:extLst>
              <a:ext uri="{FF2B5EF4-FFF2-40B4-BE49-F238E27FC236}">
                <a16:creationId xmlns:a16="http://schemas.microsoft.com/office/drawing/2014/main" id="{EB496721-5258-CF46-96CA-B0885D22152B}"/>
              </a:ext>
            </a:extLst>
          </p:cNvPr>
          <p:cNvSpPr>
            <a:spLocks noGrp="1"/>
          </p:cNvSpPr>
          <p:nvPr>
            <p:ph type="body" sz="quarter" idx="15"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769090"/>
            <a:ext cx="5303520" cy="4754880"/>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4" name="Content Placeholder 2">
            <a:extLst>
              <a:ext uri="{FF2B5EF4-FFF2-40B4-BE49-F238E27FC236}">
                <a16:creationId xmlns:a16="http://schemas.microsoft.com/office/drawing/2014/main" id="{06812487-BB7A-AD4F-A5E5-B9CAB20D3C5A}"/>
              </a:ext>
            </a:extLst>
          </p:cNvPr>
          <p:cNvSpPr>
            <a:spLocks noGrp="1"/>
          </p:cNvSpPr>
          <p:nvPr>
            <p:ph idx="1"/>
          </p:nvPr>
        </p:nvSpPr>
        <p:spPr>
          <a:xfrm>
            <a:off x="6053466" y="2959013"/>
            <a:ext cx="5486400" cy="2564957"/>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
            <a:extLst>
              <a:ext uri="{FF2B5EF4-FFF2-40B4-BE49-F238E27FC236}">
                <a16:creationId xmlns:a16="http://schemas.microsoft.com/office/drawing/2014/main" id="{886E6462-0453-0D48-9EAE-F4FDC893FB26}"/>
              </a:ext>
            </a:extLst>
          </p:cNvPr>
          <p:cNvSpPr>
            <a:spLocks noGrp="1"/>
          </p:cNvSpPr>
          <p:nvPr>
            <p:ph type="title"/>
          </p:nvPr>
        </p:nvSpPr>
        <p:spPr>
          <a:xfrm>
            <a:off x="6053466" y="769090"/>
            <a:ext cx="5486400" cy="1724245"/>
          </a:xfrm>
        </p:spPr>
        <p:txBody>
          <a:bodyPr anchor="b">
            <a:normAutofit/>
          </a:bodyPr>
          <a:lstStyle>
            <a:lvl1pPr>
              <a:defRPr sz="3000"/>
            </a:lvl1pPr>
          </a:lstStyle>
          <a:p>
            <a:r>
              <a:rPr lang="en-US"/>
              <a:t>Click to edit Master title style</a:t>
            </a:r>
          </a:p>
        </p:txBody>
      </p:sp>
      <p:sp>
        <p:nvSpPr>
          <p:cNvPr id="2" name="Slide Number Placeholder 5">
            <a:extLst>
              <a:ext uri="{FF2B5EF4-FFF2-40B4-BE49-F238E27FC236}">
                <a16:creationId xmlns:a16="http://schemas.microsoft.com/office/drawing/2014/main" id="{24FF2E2E-2A42-E5E0-57FF-8D40ADC598D5}"/>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6417843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items (Ultraviolet footer)">
    <p:spTree>
      <p:nvGrpSpPr>
        <p:cNvPr id="1" name=""/>
        <p:cNvGrpSpPr/>
        <p:nvPr/>
      </p:nvGrpSpPr>
      <p:grpSpPr>
        <a:xfrm>
          <a:off x="0" y="0"/>
          <a:ext cx="0" cy="0"/>
          <a:chOff x="0" y="0"/>
          <a:chExt cx="0" cy="0"/>
        </a:xfrm>
      </p:grpSpPr>
      <p:grpSp>
        <p:nvGrpSpPr>
          <p:cNvPr id="21" name="Graphic 7">
            <a:extLst>
              <a:ext uri="{FF2B5EF4-FFF2-40B4-BE49-F238E27FC236}">
                <a16:creationId xmlns:a16="http://schemas.microsoft.com/office/drawing/2014/main" id="{4EE97E01-4DB1-0C4A-89F4-5993AD7875B7}"/>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2" name="Freeform 21">
              <a:extLst>
                <a:ext uri="{FF2B5EF4-FFF2-40B4-BE49-F238E27FC236}">
                  <a16:creationId xmlns:a16="http://schemas.microsoft.com/office/drawing/2014/main" id="{C2AA90D6-8F19-344E-A46F-D5E9E7D08FC9}"/>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D1F95C3A-7E79-FA46-92A9-807F77A1F7ED}"/>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31" name="Graphic 30" descr="BD Logo">
            <a:extLst>
              <a:ext uri="{FF2B5EF4-FFF2-40B4-BE49-F238E27FC236}">
                <a16:creationId xmlns:a16="http://schemas.microsoft.com/office/drawing/2014/main" id="{03B2DC1E-B2EF-1848-8F56-E1D74DAED89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09360"/>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endParaRPr lang="en-US"/>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4" name="Picture Placeholder 4">
            <a:extLst>
              <a:ext uri="{FF2B5EF4-FFF2-40B4-BE49-F238E27FC236}">
                <a16:creationId xmlns:a16="http://schemas.microsoft.com/office/drawing/2014/main" id="{B78517FD-80C8-4847-B6F3-C8D0EE88A464}"/>
              </a:ext>
            </a:extLst>
          </p:cNvPr>
          <p:cNvSpPr>
            <a:spLocks noGrp="1"/>
          </p:cNvSpPr>
          <p:nvPr>
            <p:ph type="pic" sz="quarter" idx="17"/>
          </p:nvPr>
        </p:nvSpPr>
        <p:spPr>
          <a:xfrm>
            <a:off x="8325292"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5" name="Content Placeholder 2">
            <a:extLst>
              <a:ext uri="{FF2B5EF4-FFF2-40B4-BE49-F238E27FC236}">
                <a16:creationId xmlns:a16="http://schemas.microsoft.com/office/drawing/2014/main" id="{E54F5F67-11CD-B645-9E6C-9369011F3043}"/>
              </a:ext>
            </a:extLst>
          </p:cNvPr>
          <p:cNvSpPr>
            <a:spLocks noGrp="1"/>
          </p:cNvSpPr>
          <p:nvPr>
            <p:ph idx="18"/>
          </p:nvPr>
        </p:nvSpPr>
        <p:spPr>
          <a:xfrm>
            <a:off x="8347344"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8" name="Picture Placeholder 4">
            <a:extLst>
              <a:ext uri="{FF2B5EF4-FFF2-40B4-BE49-F238E27FC236}">
                <a16:creationId xmlns:a16="http://schemas.microsoft.com/office/drawing/2014/main" id="{AF44BD2A-E42D-6B45-9E75-DB60A5C854C0}"/>
              </a:ext>
            </a:extLst>
          </p:cNvPr>
          <p:cNvSpPr>
            <a:spLocks noGrp="1"/>
          </p:cNvSpPr>
          <p:nvPr>
            <p:ph type="pic" sz="quarter" idx="15"/>
          </p:nvPr>
        </p:nvSpPr>
        <p:spPr>
          <a:xfrm>
            <a:off x="4327450"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3" name="Content Placeholder 2">
            <a:extLst>
              <a:ext uri="{FF2B5EF4-FFF2-40B4-BE49-F238E27FC236}">
                <a16:creationId xmlns:a16="http://schemas.microsoft.com/office/drawing/2014/main" id="{DBF512C5-4CBC-5947-8E03-3C334BF31B12}"/>
              </a:ext>
            </a:extLst>
          </p:cNvPr>
          <p:cNvSpPr>
            <a:spLocks noGrp="1"/>
          </p:cNvSpPr>
          <p:nvPr>
            <p:ph idx="16"/>
          </p:nvPr>
        </p:nvSpPr>
        <p:spPr>
          <a:xfrm>
            <a:off x="4327450"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1" name="Picture Placeholder 4">
            <a:extLst>
              <a:ext uri="{FF2B5EF4-FFF2-40B4-BE49-F238E27FC236}">
                <a16:creationId xmlns:a16="http://schemas.microsoft.com/office/drawing/2014/main" id="{93FAB7B9-36F6-B148-A6EA-6E8F2C530796}"/>
              </a:ext>
            </a:extLst>
          </p:cNvPr>
          <p:cNvSpPr>
            <a:spLocks noGrp="1"/>
          </p:cNvSpPr>
          <p:nvPr>
            <p:ph type="pic" sz="quarter" idx="14"/>
          </p:nvPr>
        </p:nvSpPr>
        <p:spPr>
          <a:xfrm>
            <a:off x="329608"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3" name="Content Placeholder 2">
            <a:extLst>
              <a:ext uri="{FF2B5EF4-FFF2-40B4-BE49-F238E27FC236}">
                <a16:creationId xmlns:a16="http://schemas.microsoft.com/office/drawing/2014/main" id="{3352B35A-EF3B-B543-AFC8-FF72B6FD28D2}"/>
              </a:ext>
            </a:extLst>
          </p:cNvPr>
          <p:cNvSpPr>
            <a:spLocks noGrp="1"/>
          </p:cNvSpPr>
          <p:nvPr>
            <p:ph idx="1"/>
          </p:nvPr>
        </p:nvSpPr>
        <p:spPr>
          <a:xfrm>
            <a:off x="329608"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 name="Title 1">
            <a:extLst>
              <a:ext uri="{FF2B5EF4-FFF2-40B4-BE49-F238E27FC236}">
                <a16:creationId xmlns:a16="http://schemas.microsoft.com/office/drawing/2014/main" id="{3C7D5F84-A525-E745-803E-7CC719418AB5}"/>
              </a:ext>
            </a:extLst>
          </p:cNvPr>
          <p:cNvSpPr>
            <a:spLocks noGrp="1"/>
          </p:cNvSpPr>
          <p:nvPr>
            <p:ph type="title"/>
          </p:nvPr>
        </p:nvSpPr>
        <p:spPr>
          <a:xfrm>
            <a:off x="224068" y="245376"/>
            <a:ext cx="10514555" cy="1371600"/>
          </a:xfrm>
        </p:spPr>
        <p:txBody>
          <a:bodyPr anchor="t">
            <a:normAutofit/>
          </a:bodyPr>
          <a:lstStyle>
            <a:lvl1pPr>
              <a:defRPr sz="3000"/>
            </a:lvl1pPr>
          </a:lstStyle>
          <a:p>
            <a:r>
              <a:rPr lang="en-US"/>
              <a:t>Click to edit Master title style</a:t>
            </a:r>
          </a:p>
        </p:txBody>
      </p:sp>
      <p:sp>
        <p:nvSpPr>
          <p:cNvPr id="4" name="Slide Number Placeholder 5">
            <a:extLst>
              <a:ext uri="{FF2B5EF4-FFF2-40B4-BE49-F238E27FC236}">
                <a16:creationId xmlns:a16="http://schemas.microsoft.com/office/drawing/2014/main" id="{A0EA3CDD-0374-C277-CC96-F5EFBEB6BD74}"/>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41294118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items (Orange footer)">
    <p:spTree>
      <p:nvGrpSpPr>
        <p:cNvPr id="1" name=""/>
        <p:cNvGrpSpPr/>
        <p:nvPr/>
      </p:nvGrpSpPr>
      <p:grpSpPr>
        <a:xfrm>
          <a:off x="0" y="0"/>
          <a:ext cx="0" cy="0"/>
          <a:chOff x="0" y="0"/>
          <a:chExt cx="0" cy="0"/>
        </a:xfrm>
      </p:grpSpPr>
      <p:grpSp>
        <p:nvGrpSpPr>
          <p:cNvPr id="24" name="Graphic 7">
            <a:extLst>
              <a:ext uri="{FF2B5EF4-FFF2-40B4-BE49-F238E27FC236}">
                <a16:creationId xmlns:a16="http://schemas.microsoft.com/office/drawing/2014/main" id="{CDF80C45-4C14-9C40-82BF-E2CA7E6F2B22}"/>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A7ABEAFF-3B47-EA4C-B39A-13B9A4E13529}"/>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4052623F-200A-2D4C-AFBC-0A339293B504}"/>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FCE5F887-8408-AE4C-A2B0-EF9FE8BABD7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p>
            <a:endParaRPr lang="en-US"/>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3" name="Picture Placeholder 4">
            <a:extLst>
              <a:ext uri="{FF2B5EF4-FFF2-40B4-BE49-F238E27FC236}">
                <a16:creationId xmlns:a16="http://schemas.microsoft.com/office/drawing/2014/main" id="{57A79B57-230D-9A47-83B5-7508CC54913D}"/>
              </a:ext>
            </a:extLst>
          </p:cNvPr>
          <p:cNvSpPr>
            <a:spLocks noGrp="1"/>
          </p:cNvSpPr>
          <p:nvPr>
            <p:ph type="pic" sz="quarter" idx="17"/>
          </p:nvPr>
        </p:nvSpPr>
        <p:spPr>
          <a:xfrm>
            <a:off x="8325292"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28" name="Content Placeholder 2">
            <a:extLst>
              <a:ext uri="{FF2B5EF4-FFF2-40B4-BE49-F238E27FC236}">
                <a16:creationId xmlns:a16="http://schemas.microsoft.com/office/drawing/2014/main" id="{859E5D34-CA4A-1A42-9DF1-16F42DE37030}"/>
              </a:ext>
            </a:extLst>
          </p:cNvPr>
          <p:cNvSpPr>
            <a:spLocks noGrp="1"/>
          </p:cNvSpPr>
          <p:nvPr>
            <p:ph idx="18"/>
          </p:nvPr>
        </p:nvSpPr>
        <p:spPr>
          <a:xfrm>
            <a:off x="8347344"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1" name="Picture Placeholder 4">
            <a:extLst>
              <a:ext uri="{FF2B5EF4-FFF2-40B4-BE49-F238E27FC236}">
                <a16:creationId xmlns:a16="http://schemas.microsoft.com/office/drawing/2014/main" id="{21EF2765-D3D4-9840-AD30-ECE9E5ECC1F8}"/>
              </a:ext>
            </a:extLst>
          </p:cNvPr>
          <p:cNvSpPr>
            <a:spLocks noGrp="1"/>
          </p:cNvSpPr>
          <p:nvPr>
            <p:ph type="pic" sz="quarter" idx="15"/>
          </p:nvPr>
        </p:nvSpPr>
        <p:spPr>
          <a:xfrm>
            <a:off x="4327450"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FC25AED6-2D09-9D47-9DDA-4791CE248802}"/>
              </a:ext>
            </a:extLst>
          </p:cNvPr>
          <p:cNvSpPr>
            <a:spLocks noGrp="1"/>
          </p:cNvSpPr>
          <p:nvPr>
            <p:ph idx="16"/>
          </p:nvPr>
        </p:nvSpPr>
        <p:spPr>
          <a:xfrm>
            <a:off x="4327450"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9" name="Picture Placeholder 4">
            <a:extLst>
              <a:ext uri="{FF2B5EF4-FFF2-40B4-BE49-F238E27FC236}">
                <a16:creationId xmlns:a16="http://schemas.microsoft.com/office/drawing/2014/main" id="{0C1B5761-E292-5A45-B353-57A32AC000F8}"/>
              </a:ext>
            </a:extLst>
          </p:cNvPr>
          <p:cNvSpPr>
            <a:spLocks noGrp="1"/>
          </p:cNvSpPr>
          <p:nvPr>
            <p:ph type="pic" sz="quarter" idx="14"/>
          </p:nvPr>
        </p:nvSpPr>
        <p:spPr>
          <a:xfrm>
            <a:off x="329608"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8" name="Content Placeholder 2">
            <a:extLst>
              <a:ext uri="{FF2B5EF4-FFF2-40B4-BE49-F238E27FC236}">
                <a16:creationId xmlns:a16="http://schemas.microsoft.com/office/drawing/2014/main" id="{F20956EF-A86D-2245-B5C8-A626DE5FB15C}"/>
              </a:ext>
            </a:extLst>
          </p:cNvPr>
          <p:cNvSpPr>
            <a:spLocks noGrp="1"/>
          </p:cNvSpPr>
          <p:nvPr>
            <p:ph idx="1"/>
          </p:nvPr>
        </p:nvSpPr>
        <p:spPr>
          <a:xfrm>
            <a:off x="329608"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7" name="Title 1">
            <a:extLst>
              <a:ext uri="{FF2B5EF4-FFF2-40B4-BE49-F238E27FC236}">
                <a16:creationId xmlns:a16="http://schemas.microsoft.com/office/drawing/2014/main" id="{703B8E41-A347-AC43-9A0D-39D70CC231A7}"/>
              </a:ext>
            </a:extLst>
          </p:cNvPr>
          <p:cNvSpPr>
            <a:spLocks noGrp="1"/>
          </p:cNvSpPr>
          <p:nvPr>
            <p:ph type="title"/>
          </p:nvPr>
        </p:nvSpPr>
        <p:spPr>
          <a:xfrm>
            <a:off x="224068" y="245376"/>
            <a:ext cx="10514555" cy="1371600"/>
          </a:xfrm>
        </p:spPr>
        <p:txBody>
          <a:bodyPr anchor="t">
            <a:normAutofit/>
          </a:bodyPr>
          <a:lstStyle>
            <a:lvl1pPr>
              <a:defRPr sz="3000"/>
            </a:lvl1pPr>
          </a:lstStyle>
          <a:p>
            <a:r>
              <a:rPr lang="en-US"/>
              <a:t>Click to edit Master title style</a:t>
            </a:r>
          </a:p>
        </p:txBody>
      </p:sp>
      <p:sp>
        <p:nvSpPr>
          <p:cNvPr id="2" name="Slide Number Placeholder 5">
            <a:extLst>
              <a:ext uri="{FF2B5EF4-FFF2-40B4-BE49-F238E27FC236}">
                <a16:creationId xmlns:a16="http://schemas.microsoft.com/office/drawing/2014/main" id="{09C3B81F-26E5-AABD-CC31-09855754CB74}"/>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531465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items (Blue footer)">
    <p:spTree>
      <p:nvGrpSpPr>
        <p:cNvPr id="1" name=""/>
        <p:cNvGrpSpPr/>
        <p:nvPr/>
      </p:nvGrpSpPr>
      <p:grpSpPr>
        <a:xfrm>
          <a:off x="0" y="0"/>
          <a:ext cx="0" cy="0"/>
          <a:chOff x="0" y="0"/>
          <a:chExt cx="0" cy="0"/>
        </a:xfrm>
      </p:grpSpPr>
      <p:grpSp>
        <p:nvGrpSpPr>
          <p:cNvPr id="21" name="Graphic 7">
            <a:extLst>
              <a:ext uri="{FF2B5EF4-FFF2-40B4-BE49-F238E27FC236}">
                <a16:creationId xmlns:a16="http://schemas.microsoft.com/office/drawing/2014/main" id="{BA0AE3EF-848E-984F-A509-510D6CA2EF68}"/>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2" name="Freeform 21">
              <a:extLst>
                <a:ext uri="{FF2B5EF4-FFF2-40B4-BE49-F238E27FC236}">
                  <a16:creationId xmlns:a16="http://schemas.microsoft.com/office/drawing/2014/main" id="{39D6921C-3A27-EC4E-8CE6-89025CC2646F}"/>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A2EF195A-3E28-0A44-8D9D-FDD13F3B5E8F}"/>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31" name="Graphic 30" descr="BD Logo">
            <a:extLst>
              <a:ext uri="{FF2B5EF4-FFF2-40B4-BE49-F238E27FC236}">
                <a16:creationId xmlns:a16="http://schemas.microsoft.com/office/drawing/2014/main" id="{6424CD8F-2AC4-0040-A929-218F2B4CCF4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5" name="Date Placeholder 4">
            <a:extLst>
              <a:ext uri="{FF2B5EF4-FFF2-40B4-BE49-F238E27FC236}">
                <a16:creationId xmlns:a16="http://schemas.microsoft.com/office/drawing/2014/main" id="{130777A5-3A3B-DF4A-884F-7F50BB850D0B}"/>
              </a:ext>
            </a:extLst>
          </p:cNvPr>
          <p:cNvSpPr>
            <a:spLocks noGrp="1"/>
          </p:cNvSpPr>
          <p:nvPr>
            <p:ph type="dt" sz="half" idx="10"/>
          </p:nvPr>
        </p:nvSpPr>
        <p:spPr/>
        <p:txBody>
          <a:bodyPr/>
          <a:lstStyle>
            <a:lvl1pPr>
              <a:defRPr>
                <a:solidFill>
                  <a:schemeClr val="bg2"/>
                </a:solidFill>
              </a:defRPr>
            </a:lvl1pPr>
          </a:lstStyle>
          <a:p>
            <a:endParaRPr lang="en-US"/>
          </a:p>
        </p:txBody>
      </p:sp>
      <p:sp>
        <p:nvSpPr>
          <p:cNvPr id="6" name="Footer Placeholder 5">
            <a:extLst>
              <a:ext uri="{FF2B5EF4-FFF2-40B4-BE49-F238E27FC236}">
                <a16:creationId xmlns:a16="http://schemas.microsoft.com/office/drawing/2014/main" id="{27CF75F7-8AB0-534E-95BC-E49610AE3CA7}"/>
              </a:ext>
            </a:extLst>
          </p:cNvPr>
          <p:cNvSpPr>
            <a:spLocks noGrp="1"/>
          </p:cNvSpPr>
          <p:nvPr>
            <p:ph type="ftr" sz="quarter" idx="11"/>
          </p:nvPr>
        </p:nvSpPr>
        <p:spPr/>
        <p:txBody>
          <a:bodyPr/>
          <a:lstStyle>
            <a:lvl1pPr>
              <a:defRPr>
                <a:solidFill>
                  <a:schemeClr val="bg2"/>
                </a:solidFill>
              </a:defRPr>
            </a:lvl1pPr>
          </a:lstStyle>
          <a:p>
            <a:endParaRPr lang="en-US"/>
          </a:p>
        </p:txBody>
      </p:sp>
      <p:sp>
        <p:nvSpPr>
          <p:cNvPr id="20" name="Text Placeholder 9">
            <a:extLst>
              <a:ext uri="{FF2B5EF4-FFF2-40B4-BE49-F238E27FC236}">
                <a16:creationId xmlns:a16="http://schemas.microsoft.com/office/drawing/2014/main" id="{C898BD6B-9C0D-2147-AC4F-F696BD93F65D}"/>
              </a:ext>
            </a:extLst>
          </p:cNvPr>
          <p:cNvSpPr>
            <a:spLocks noGrp="1"/>
          </p:cNvSpPr>
          <p:nvPr>
            <p:ph type="body" sz="quarter" idx="19"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6" name="Picture Placeholder 4">
            <a:extLst>
              <a:ext uri="{FF2B5EF4-FFF2-40B4-BE49-F238E27FC236}">
                <a16:creationId xmlns:a16="http://schemas.microsoft.com/office/drawing/2014/main" id="{A34B51E4-C7C0-C14F-BDC2-003BB2BD5654}"/>
              </a:ext>
            </a:extLst>
          </p:cNvPr>
          <p:cNvSpPr>
            <a:spLocks noGrp="1"/>
          </p:cNvSpPr>
          <p:nvPr>
            <p:ph type="pic" sz="quarter" idx="17"/>
          </p:nvPr>
        </p:nvSpPr>
        <p:spPr>
          <a:xfrm>
            <a:off x="8325292"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27" name="Content Placeholder 2">
            <a:extLst>
              <a:ext uri="{FF2B5EF4-FFF2-40B4-BE49-F238E27FC236}">
                <a16:creationId xmlns:a16="http://schemas.microsoft.com/office/drawing/2014/main" id="{9C04EA74-F233-2143-B5E5-FD3BD364AC97}"/>
              </a:ext>
            </a:extLst>
          </p:cNvPr>
          <p:cNvSpPr>
            <a:spLocks noGrp="1"/>
          </p:cNvSpPr>
          <p:nvPr>
            <p:ph idx="18"/>
          </p:nvPr>
        </p:nvSpPr>
        <p:spPr>
          <a:xfrm>
            <a:off x="8347344"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24" name="Picture Placeholder 4">
            <a:extLst>
              <a:ext uri="{FF2B5EF4-FFF2-40B4-BE49-F238E27FC236}">
                <a16:creationId xmlns:a16="http://schemas.microsoft.com/office/drawing/2014/main" id="{11481EA4-2B0B-BB4E-B480-DA3C670008AF}"/>
              </a:ext>
            </a:extLst>
          </p:cNvPr>
          <p:cNvSpPr>
            <a:spLocks noGrp="1"/>
          </p:cNvSpPr>
          <p:nvPr>
            <p:ph type="pic" sz="quarter" idx="15"/>
          </p:nvPr>
        </p:nvSpPr>
        <p:spPr>
          <a:xfrm>
            <a:off x="4327450"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A4FA37A7-3857-A345-88AC-E793A0719A18}"/>
              </a:ext>
            </a:extLst>
          </p:cNvPr>
          <p:cNvSpPr>
            <a:spLocks noGrp="1"/>
          </p:cNvSpPr>
          <p:nvPr>
            <p:ph idx="16"/>
          </p:nvPr>
        </p:nvSpPr>
        <p:spPr>
          <a:xfrm>
            <a:off x="4327450"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9" name="Picture Placeholder 4">
            <a:extLst>
              <a:ext uri="{FF2B5EF4-FFF2-40B4-BE49-F238E27FC236}">
                <a16:creationId xmlns:a16="http://schemas.microsoft.com/office/drawing/2014/main" id="{FC5AEE4A-B52E-CB4E-8586-1F07F8FB9010}"/>
              </a:ext>
            </a:extLst>
          </p:cNvPr>
          <p:cNvSpPr>
            <a:spLocks noGrp="1"/>
          </p:cNvSpPr>
          <p:nvPr>
            <p:ph type="pic" sz="quarter" idx="14"/>
          </p:nvPr>
        </p:nvSpPr>
        <p:spPr>
          <a:xfrm>
            <a:off x="329608" y="1826566"/>
            <a:ext cx="3593806" cy="2564957"/>
          </a:xfrm>
          <a:prstGeom prst="roundRect">
            <a:avLst>
              <a:gd name="adj" fmla="val 3499"/>
            </a:avLst>
          </a:prstGeom>
          <a:solidFill>
            <a:schemeClr val="accent6">
              <a:lumMod val="90000"/>
            </a:schemeClr>
          </a:solidFill>
        </p:spPr>
        <p:txBody>
          <a:bodyPr anchor="ctr"/>
          <a:lstStyle>
            <a:lvl1pPr marL="0" indent="0" algn="ctr">
              <a:buNone/>
              <a:defRPr b="0" i="0">
                <a:solidFill>
                  <a:schemeClr val="accent1"/>
                </a:solidFill>
                <a:latin typeface="FS Albert Pro Light" panose="02000503040000020004" pitchFamily="2" charset="0"/>
                <a:ea typeface="Verdana" panose="020B0604030504040204" pitchFamily="34" charset="0"/>
                <a:cs typeface="Calibri" panose="020F0502020204030204" pitchFamily="34" charset="0"/>
              </a:defRPr>
            </a:lvl1pPr>
          </a:lstStyle>
          <a:p>
            <a:r>
              <a:rPr lang="en-US"/>
              <a:t>Click icon to add picture</a:t>
            </a:r>
          </a:p>
        </p:txBody>
      </p:sp>
      <p:sp>
        <p:nvSpPr>
          <p:cNvPr id="18" name="Content Placeholder 2">
            <a:extLst>
              <a:ext uri="{FF2B5EF4-FFF2-40B4-BE49-F238E27FC236}">
                <a16:creationId xmlns:a16="http://schemas.microsoft.com/office/drawing/2014/main" id="{1D6D694E-FB97-894B-9A81-B6D76857ED69}"/>
              </a:ext>
            </a:extLst>
          </p:cNvPr>
          <p:cNvSpPr>
            <a:spLocks noGrp="1"/>
          </p:cNvSpPr>
          <p:nvPr>
            <p:ph idx="1"/>
          </p:nvPr>
        </p:nvSpPr>
        <p:spPr>
          <a:xfrm>
            <a:off x="329608" y="4572000"/>
            <a:ext cx="3593806" cy="1371600"/>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200"/>
            </a:lvl5pPr>
            <a:lvl6pPr>
              <a:defRPr sz="2000"/>
            </a:lvl6pPr>
            <a:lvl7pPr>
              <a:defRPr sz="2000"/>
            </a:lvl7pPr>
            <a:lvl8pPr>
              <a:defRPr sz="2000"/>
            </a:lvl8pPr>
            <a:lvl9pPr>
              <a:defRPr sz="2000"/>
            </a:lvl9pPr>
          </a:lstStyle>
          <a:p>
            <a:pPr lvl="0"/>
            <a:r>
              <a:rPr lang="en-US"/>
              <a:t>Click to edit Master text styles</a:t>
            </a:r>
          </a:p>
        </p:txBody>
      </p:sp>
      <p:sp>
        <p:nvSpPr>
          <p:cNvPr id="17" name="Title 1">
            <a:extLst>
              <a:ext uri="{FF2B5EF4-FFF2-40B4-BE49-F238E27FC236}">
                <a16:creationId xmlns:a16="http://schemas.microsoft.com/office/drawing/2014/main" id="{8EA067ED-B2CC-0C46-B810-046DF641BF63}"/>
              </a:ext>
            </a:extLst>
          </p:cNvPr>
          <p:cNvSpPr>
            <a:spLocks noGrp="1"/>
          </p:cNvSpPr>
          <p:nvPr>
            <p:ph type="title"/>
          </p:nvPr>
        </p:nvSpPr>
        <p:spPr>
          <a:xfrm>
            <a:off x="224068" y="245376"/>
            <a:ext cx="10514555" cy="1371600"/>
          </a:xfrm>
        </p:spPr>
        <p:txBody>
          <a:bodyPr anchor="t">
            <a:normAutofit/>
          </a:bodyPr>
          <a:lstStyle>
            <a:lvl1pPr>
              <a:defRPr sz="3000"/>
            </a:lvl1pPr>
          </a:lstStyle>
          <a:p>
            <a:r>
              <a:rPr lang="en-US"/>
              <a:t>Click to edit Master title style</a:t>
            </a:r>
          </a:p>
        </p:txBody>
      </p:sp>
      <p:sp>
        <p:nvSpPr>
          <p:cNvPr id="2" name="Slide Number Placeholder 5">
            <a:extLst>
              <a:ext uri="{FF2B5EF4-FFF2-40B4-BE49-F238E27FC236}">
                <a16:creationId xmlns:a16="http://schemas.microsoft.com/office/drawing/2014/main" id="{6E95C63D-3848-847E-3ECA-02F0222BC584}"/>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5315307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Advancing Shapes (Ultraviolet footer)">
    <p:spTree>
      <p:nvGrpSpPr>
        <p:cNvPr id="1" name=""/>
        <p:cNvGrpSpPr/>
        <p:nvPr/>
      </p:nvGrpSpPr>
      <p:grpSpPr>
        <a:xfrm>
          <a:off x="0" y="0"/>
          <a:ext cx="0" cy="0"/>
          <a:chOff x="0" y="0"/>
          <a:chExt cx="0" cy="0"/>
        </a:xfrm>
      </p:grpSpPr>
      <p:sp>
        <p:nvSpPr>
          <p:cNvPr id="10" name="Round Same Side Corner Rectangle 9">
            <a:extLst>
              <a:ext uri="{FF2B5EF4-FFF2-40B4-BE49-F238E27FC236}">
                <a16:creationId xmlns:a16="http://schemas.microsoft.com/office/drawing/2014/main" id="{67AEA32C-C56F-A412-6860-78D2E580CBBC}"/>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1" name="Round Same Side Corner Rectangle 10">
            <a:extLst>
              <a:ext uri="{FF2B5EF4-FFF2-40B4-BE49-F238E27FC236}">
                <a16:creationId xmlns:a16="http://schemas.microsoft.com/office/drawing/2014/main" id="{7D5228A0-FD62-C188-DE5E-F5D599818ADE}"/>
              </a:ext>
              <a:ext uri="{C183D7F6-B498-43B3-948B-1728B52AA6E4}">
                <adec:decorative xmlns:adec="http://schemas.microsoft.com/office/drawing/2017/decorative" val="1"/>
              </a:ext>
            </a:extLst>
          </p:cNvPr>
          <p:cNvSpPr/>
          <p:nvPr userDrawn="1"/>
        </p:nvSpPr>
        <p:spPr>
          <a:xfrm rot="5400000">
            <a:off x="995005" y="723198"/>
            <a:ext cx="4114801" cy="6104812"/>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25" name="Graphic 7">
            <a:extLst>
              <a:ext uri="{FF2B5EF4-FFF2-40B4-BE49-F238E27FC236}">
                <a16:creationId xmlns:a16="http://schemas.microsoft.com/office/drawing/2014/main" id="{C8EC0423-FC54-574D-BD60-C458496CD86F}"/>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6" name="Freeform 25">
              <a:extLst>
                <a:ext uri="{FF2B5EF4-FFF2-40B4-BE49-F238E27FC236}">
                  <a16:creationId xmlns:a16="http://schemas.microsoft.com/office/drawing/2014/main" id="{DAE6F557-3CF5-DC48-B121-41F20D2C9DDA}"/>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19A8F676-7E48-1641-9FF9-C8A9414640C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35" name="Graphic 34" descr="BD Logo">
            <a:extLst>
              <a:ext uri="{FF2B5EF4-FFF2-40B4-BE49-F238E27FC236}">
                <a16:creationId xmlns:a16="http://schemas.microsoft.com/office/drawing/2014/main" id="{801C6BC0-AA8C-DD4D-B6ED-8C2F8099C8D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8"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8"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8" y="253469"/>
            <a:ext cx="10515525" cy="1371600"/>
          </a:xfrm>
        </p:spPr>
        <p:txBody>
          <a:bodyPr/>
          <a:lstStyle/>
          <a:p>
            <a:r>
              <a:rPr lang="en-US"/>
              <a:t>Click to edit Master title style</a:t>
            </a:r>
          </a:p>
        </p:txBody>
      </p:sp>
      <p:sp>
        <p:nvSpPr>
          <p:cNvPr id="9" name="Slide Number Placeholder 5">
            <a:extLst>
              <a:ext uri="{FF2B5EF4-FFF2-40B4-BE49-F238E27FC236}">
                <a16:creationId xmlns:a16="http://schemas.microsoft.com/office/drawing/2014/main" id="{42CD6337-4355-FA9A-3E66-6104575EF692}"/>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6766336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Advancing Shapes (Orange footer)">
    <p:spTree>
      <p:nvGrpSpPr>
        <p:cNvPr id="1" name=""/>
        <p:cNvGrpSpPr/>
        <p:nvPr/>
      </p:nvGrpSpPr>
      <p:grpSpPr>
        <a:xfrm>
          <a:off x="0" y="0"/>
          <a:ext cx="0" cy="0"/>
          <a:chOff x="0" y="0"/>
          <a:chExt cx="0" cy="0"/>
        </a:xfrm>
      </p:grpSpPr>
      <p:sp>
        <p:nvSpPr>
          <p:cNvPr id="9" name="Round Same Side Corner Rectangle 8">
            <a:extLst>
              <a:ext uri="{FF2B5EF4-FFF2-40B4-BE49-F238E27FC236}">
                <a16:creationId xmlns:a16="http://schemas.microsoft.com/office/drawing/2014/main" id="{F70A2D2F-4C46-FDEF-36DC-5BF6AD76BDE5}"/>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0" name="Round Same Side Corner Rectangle 9">
            <a:extLst>
              <a:ext uri="{FF2B5EF4-FFF2-40B4-BE49-F238E27FC236}">
                <a16:creationId xmlns:a16="http://schemas.microsoft.com/office/drawing/2014/main" id="{2133BCEC-1418-1D99-8A09-7C962B7D1F2F}"/>
              </a:ext>
              <a:ext uri="{C183D7F6-B498-43B3-948B-1728B52AA6E4}">
                <adec:decorative xmlns:adec="http://schemas.microsoft.com/office/drawing/2017/decorative" val="1"/>
              </a:ext>
            </a:extLst>
          </p:cNvPr>
          <p:cNvSpPr/>
          <p:nvPr userDrawn="1"/>
        </p:nvSpPr>
        <p:spPr>
          <a:xfrm rot="5400000">
            <a:off x="995005" y="723198"/>
            <a:ext cx="4114801" cy="6104812"/>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28" name="Graphic 7">
            <a:extLst>
              <a:ext uri="{FF2B5EF4-FFF2-40B4-BE49-F238E27FC236}">
                <a16:creationId xmlns:a16="http://schemas.microsoft.com/office/drawing/2014/main" id="{1DFF6074-0C6E-E543-8747-97ACEBDBA58A}"/>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9" name="Freeform 28">
              <a:extLst>
                <a:ext uri="{FF2B5EF4-FFF2-40B4-BE49-F238E27FC236}">
                  <a16:creationId xmlns:a16="http://schemas.microsoft.com/office/drawing/2014/main" id="{2365EC20-3A81-5842-A0D5-7EF9D3DE7C41}"/>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17C9292B-1EE6-BA42-A534-8ADFDB23228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31" name="Graphic 30" descr="BD Logo">
            <a:extLst>
              <a:ext uri="{FF2B5EF4-FFF2-40B4-BE49-F238E27FC236}">
                <a16:creationId xmlns:a16="http://schemas.microsoft.com/office/drawing/2014/main" id="{4EC07EBA-DFF7-604E-B6F2-CAE00B20192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8" y="253469"/>
            <a:ext cx="10515525" cy="1371600"/>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0134A4A4-BED9-E39A-CB32-41FAC8429B38}"/>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8784356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Advancing Shapes (Blue footer)">
    <p:spTree>
      <p:nvGrpSpPr>
        <p:cNvPr id="1" name=""/>
        <p:cNvGrpSpPr/>
        <p:nvPr/>
      </p:nvGrpSpPr>
      <p:grpSpPr>
        <a:xfrm>
          <a:off x="0" y="0"/>
          <a:ext cx="0" cy="0"/>
          <a:chOff x="0" y="0"/>
          <a:chExt cx="0" cy="0"/>
        </a:xfrm>
      </p:grpSpPr>
      <p:sp>
        <p:nvSpPr>
          <p:cNvPr id="9" name="Round Same Side Corner Rectangle 8">
            <a:extLst>
              <a:ext uri="{FF2B5EF4-FFF2-40B4-BE49-F238E27FC236}">
                <a16:creationId xmlns:a16="http://schemas.microsoft.com/office/drawing/2014/main" id="{E4160CAA-9598-40BF-4AD7-32A7A7D855D8}"/>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0" name="Round Same Side Corner Rectangle 9">
            <a:extLst>
              <a:ext uri="{FF2B5EF4-FFF2-40B4-BE49-F238E27FC236}">
                <a16:creationId xmlns:a16="http://schemas.microsoft.com/office/drawing/2014/main" id="{FCC9B7FA-02D5-51E9-1FD5-07C252306936}"/>
              </a:ext>
              <a:ext uri="{C183D7F6-B498-43B3-948B-1728B52AA6E4}">
                <adec:decorative xmlns:adec="http://schemas.microsoft.com/office/drawing/2017/decorative" val="1"/>
              </a:ext>
            </a:extLst>
          </p:cNvPr>
          <p:cNvSpPr/>
          <p:nvPr userDrawn="1"/>
        </p:nvSpPr>
        <p:spPr>
          <a:xfrm rot="5400000">
            <a:off x="995005" y="723198"/>
            <a:ext cx="4114801" cy="6104812"/>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25" name="Graphic 7">
            <a:extLst>
              <a:ext uri="{FF2B5EF4-FFF2-40B4-BE49-F238E27FC236}">
                <a16:creationId xmlns:a16="http://schemas.microsoft.com/office/drawing/2014/main" id="{3A2B5A8C-D5AC-9B4E-8379-FA32710CE84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6" name="Freeform 25">
              <a:extLst>
                <a:ext uri="{FF2B5EF4-FFF2-40B4-BE49-F238E27FC236}">
                  <a16:creationId xmlns:a16="http://schemas.microsoft.com/office/drawing/2014/main" id="{8E17334F-1651-474D-9444-2054AA2AAD2B}"/>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0AD5692B-1EED-4B4F-BDCB-6A5291B62EB5}"/>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35" name="Graphic 34" descr="BD Logo">
            <a:extLst>
              <a:ext uri="{FF2B5EF4-FFF2-40B4-BE49-F238E27FC236}">
                <a16:creationId xmlns:a16="http://schemas.microsoft.com/office/drawing/2014/main" id="{D2B320F8-283E-0D44-89E8-2B7258748EC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endParaRPr lang="en-US"/>
          </a:p>
        </p:txBody>
      </p:sp>
      <p:sp>
        <p:nvSpPr>
          <p:cNvPr id="24" name="Text Placeholder 9">
            <a:extLst>
              <a:ext uri="{FF2B5EF4-FFF2-40B4-BE49-F238E27FC236}">
                <a16:creationId xmlns:a16="http://schemas.microsoft.com/office/drawing/2014/main" id="{992A2493-C70E-9543-AA8E-4F49FFE01F6E}"/>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6" name="Content Placeholder 5">
            <a:extLst>
              <a:ext uri="{FF2B5EF4-FFF2-40B4-BE49-F238E27FC236}">
                <a16:creationId xmlns:a16="http://schemas.microsoft.com/office/drawing/2014/main" id="{1F3487F0-E37C-2F4D-8511-C3C0505A847E}"/>
              </a:ext>
            </a:extLst>
          </p:cNvPr>
          <p:cNvSpPr>
            <a:spLocks noGrp="1"/>
          </p:cNvSpPr>
          <p:nvPr>
            <p:ph sz="quarter" idx="4"/>
          </p:nvPr>
        </p:nvSpPr>
        <p:spPr>
          <a:xfrm>
            <a:off x="6204835"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2A9A10-7F84-564C-8CD3-3D3E0144E681}"/>
              </a:ext>
            </a:extLst>
          </p:cNvPr>
          <p:cNvSpPr>
            <a:spLocks noGrp="1"/>
          </p:cNvSpPr>
          <p:nvPr>
            <p:ph type="body" sz="quarter" idx="3"/>
          </p:nvPr>
        </p:nvSpPr>
        <p:spPr>
          <a:xfrm>
            <a:off x="6204835"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5120640" cy="248672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1835160"/>
            <a:ext cx="5120640" cy="1020788"/>
          </a:xfrm>
        </p:spPr>
        <p:txBody>
          <a:bodyPr anchor="b"/>
          <a:lstStyle>
            <a:lvl1pPr marL="0" indent="0">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9" y="253469"/>
            <a:ext cx="10504374" cy="1371600"/>
          </a:xfrm>
        </p:spPr>
        <p:txBody>
          <a:bodyPr/>
          <a:lstStyle/>
          <a:p>
            <a:r>
              <a:rPr lang="en-US"/>
              <a:t>Click to edit Master title style</a:t>
            </a:r>
          </a:p>
        </p:txBody>
      </p:sp>
      <p:sp>
        <p:nvSpPr>
          <p:cNvPr id="11" name="Slide Number Placeholder 5">
            <a:extLst>
              <a:ext uri="{FF2B5EF4-FFF2-40B4-BE49-F238E27FC236}">
                <a16:creationId xmlns:a16="http://schemas.microsoft.com/office/drawing/2014/main" id="{E570F50A-3020-24D4-E303-A9578BFA2B5E}"/>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081807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Advancing Shapes (Ultraviolet footer)">
    <p:spTree>
      <p:nvGrpSpPr>
        <p:cNvPr id="1" name=""/>
        <p:cNvGrpSpPr/>
        <p:nvPr/>
      </p:nvGrpSpPr>
      <p:grpSpPr>
        <a:xfrm>
          <a:off x="0" y="0"/>
          <a:ext cx="0" cy="0"/>
          <a:chOff x="0" y="0"/>
          <a:chExt cx="0" cy="0"/>
        </a:xfrm>
      </p:grpSpPr>
      <p:sp>
        <p:nvSpPr>
          <p:cNvPr id="9" name="Round Same Side Corner Rectangle 8">
            <a:extLst>
              <a:ext uri="{FF2B5EF4-FFF2-40B4-BE49-F238E27FC236}">
                <a16:creationId xmlns:a16="http://schemas.microsoft.com/office/drawing/2014/main" id="{E693C2DB-EF8B-3402-C9F7-285F062D5739}"/>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2" name="Round Same Side Corner Rectangle 11">
            <a:extLst>
              <a:ext uri="{FF2B5EF4-FFF2-40B4-BE49-F238E27FC236}">
                <a16:creationId xmlns:a16="http://schemas.microsoft.com/office/drawing/2014/main" id="{C42E07EB-402F-ADF2-1806-CA29A2C7DB62}"/>
              </a:ext>
              <a:ext uri="{C183D7F6-B498-43B3-948B-1728B52AA6E4}">
                <adec:decorative xmlns:adec="http://schemas.microsoft.com/office/drawing/2017/decorative" val="1"/>
              </a:ext>
            </a:extLst>
          </p:cNvPr>
          <p:cNvSpPr/>
          <p:nvPr userDrawn="1"/>
        </p:nvSpPr>
        <p:spPr>
          <a:xfrm rot="5400000">
            <a:off x="2306890" y="-21812"/>
            <a:ext cx="4114801" cy="75948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1" name="Round Same Side Corner Rectangle 10">
            <a:extLst>
              <a:ext uri="{FF2B5EF4-FFF2-40B4-BE49-F238E27FC236}">
                <a16:creationId xmlns:a16="http://schemas.microsoft.com/office/drawing/2014/main" id="{3A30BDF7-E3A1-4969-61B0-B30685FF6A23}"/>
              </a:ext>
              <a:ext uri="{C183D7F6-B498-43B3-948B-1728B52AA6E4}">
                <adec:decorative xmlns:adec="http://schemas.microsoft.com/office/drawing/2017/decorative" val="1"/>
              </a:ext>
            </a:extLst>
          </p:cNvPr>
          <p:cNvSpPr/>
          <p:nvPr userDrawn="1"/>
        </p:nvSpPr>
        <p:spPr>
          <a:xfrm rot="5400000">
            <a:off x="33729" y="1677141"/>
            <a:ext cx="4114801" cy="4196929"/>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35" name="Graphic 7">
            <a:extLst>
              <a:ext uri="{FF2B5EF4-FFF2-40B4-BE49-F238E27FC236}">
                <a16:creationId xmlns:a16="http://schemas.microsoft.com/office/drawing/2014/main" id="{AABF351B-B806-FC4B-80AE-6B2B113EB6BF}"/>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36" name="Freeform 35">
              <a:extLst>
                <a:ext uri="{FF2B5EF4-FFF2-40B4-BE49-F238E27FC236}">
                  <a16:creationId xmlns:a16="http://schemas.microsoft.com/office/drawing/2014/main" id="{FFB0756F-7AF8-CB42-8E3B-0DED8551FD6E}"/>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07BE935B-D649-7E48-9847-263025F827B1}"/>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42" name="Graphic 41" descr="BD Logo">
            <a:extLst>
              <a:ext uri="{FF2B5EF4-FFF2-40B4-BE49-F238E27FC236}">
                <a16:creationId xmlns:a16="http://schemas.microsoft.com/office/drawing/2014/main" id="{9A715536-5A34-004D-B7E3-DE5444CC8BB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46774192-7491-4245-8AF3-31AB60F1A115}"/>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BCEABF85-F4DA-8B41-B618-51A974874120}"/>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5824576-5D5E-D241-A365-85328D81D284}"/>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8" y="253470"/>
            <a:ext cx="10515525" cy="1242298"/>
          </a:xfrm>
        </p:spPr>
        <p:txBody>
          <a:bodyPr/>
          <a:lstStyle/>
          <a:p>
            <a:r>
              <a:rPr lang="en-US"/>
              <a:t>Click to edit Master title style</a:t>
            </a:r>
          </a:p>
        </p:txBody>
      </p:sp>
      <p:sp>
        <p:nvSpPr>
          <p:cNvPr id="5" name="Slide Number Placeholder 5">
            <a:extLst>
              <a:ext uri="{FF2B5EF4-FFF2-40B4-BE49-F238E27FC236}">
                <a16:creationId xmlns:a16="http://schemas.microsoft.com/office/drawing/2014/main" id="{1399F130-80A0-D071-1561-62CA42AAD746}"/>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6779503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Advancing Shapes (Orange footer)">
    <p:spTree>
      <p:nvGrpSpPr>
        <p:cNvPr id="1" name=""/>
        <p:cNvGrpSpPr/>
        <p:nvPr/>
      </p:nvGrpSpPr>
      <p:grpSpPr>
        <a:xfrm>
          <a:off x="0" y="0"/>
          <a:ext cx="0" cy="0"/>
          <a:chOff x="0" y="0"/>
          <a:chExt cx="0" cy="0"/>
        </a:xfrm>
      </p:grpSpPr>
      <p:sp>
        <p:nvSpPr>
          <p:cNvPr id="10" name="Round Same Side Corner Rectangle 9">
            <a:extLst>
              <a:ext uri="{FF2B5EF4-FFF2-40B4-BE49-F238E27FC236}">
                <a16:creationId xmlns:a16="http://schemas.microsoft.com/office/drawing/2014/main" id="{D7BF301C-A506-BC0E-24BE-8FA8F349CB17}"/>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1" name="Round Same Side Corner Rectangle 10">
            <a:extLst>
              <a:ext uri="{FF2B5EF4-FFF2-40B4-BE49-F238E27FC236}">
                <a16:creationId xmlns:a16="http://schemas.microsoft.com/office/drawing/2014/main" id="{6F136092-F259-3441-0EB4-9BDD9E7A72C2}"/>
              </a:ext>
              <a:ext uri="{C183D7F6-B498-43B3-948B-1728B52AA6E4}">
                <adec:decorative xmlns:adec="http://schemas.microsoft.com/office/drawing/2017/decorative" val="1"/>
              </a:ext>
            </a:extLst>
          </p:cNvPr>
          <p:cNvSpPr/>
          <p:nvPr userDrawn="1"/>
        </p:nvSpPr>
        <p:spPr>
          <a:xfrm rot="5400000">
            <a:off x="2306890" y="-21812"/>
            <a:ext cx="4114801" cy="75948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2" name="Round Same Side Corner Rectangle 11">
            <a:extLst>
              <a:ext uri="{FF2B5EF4-FFF2-40B4-BE49-F238E27FC236}">
                <a16:creationId xmlns:a16="http://schemas.microsoft.com/office/drawing/2014/main" id="{F974ADE2-63F9-4915-D3A9-E62B0259CC6C}"/>
              </a:ext>
              <a:ext uri="{C183D7F6-B498-43B3-948B-1728B52AA6E4}">
                <adec:decorative xmlns:adec="http://schemas.microsoft.com/office/drawing/2017/decorative" val="1"/>
              </a:ext>
            </a:extLst>
          </p:cNvPr>
          <p:cNvSpPr/>
          <p:nvPr userDrawn="1"/>
        </p:nvSpPr>
        <p:spPr>
          <a:xfrm rot="5400000">
            <a:off x="33729" y="1677141"/>
            <a:ext cx="4114801" cy="4196929"/>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43" name="Graphic 7">
            <a:extLst>
              <a:ext uri="{FF2B5EF4-FFF2-40B4-BE49-F238E27FC236}">
                <a16:creationId xmlns:a16="http://schemas.microsoft.com/office/drawing/2014/main" id="{D0C2183E-FF07-0140-BDC7-C014DD8C6012}"/>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44" name="Freeform 43">
              <a:extLst>
                <a:ext uri="{FF2B5EF4-FFF2-40B4-BE49-F238E27FC236}">
                  <a16:creationId xmlns:a16="http://schemas.microsoft.com/office/drawing/2014/main" id="{6E8D0730-AC93-DF48-97B1-83BB2607AD08}"/>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DAE68C02-9934-794B-B794-6265376FF68C}"/>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46" name="Graphic 45" descr="BD Logo">
            <a:extLst>
              <a:ext uri="{FF2B5EF4-FFF2-40B4-BE49-F238E27FC236}">
                <a16:creationId xmlns:a16="http://schemas.microsoft.com/office/drawing/2014/main" id="{27717D57-9F81-2A44-96A8-DB0FB9B2895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p>
            <a:endParaRPr lang="en-US"/>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3">
            <a:extLst>
              <a:ext uri="{FF2B5EF4-FFF2-40B4-BE49-F238E27FC236}">
                <a16:creationId xmlns:a16="http://schemas.microsoft.com/office/drawing/2014/main" id="{7F2928B0-A471-E45B-DA97-F0D89C6AA18A}"/>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C6232727-FC38-F14B-4866-7E110B90F09F}"/>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5772A9F4-9D13-08EF-7991-D78ACF939A8B}"/>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14DA72A8-CA8B-1886-4FF5-8F05B7075FE5}"/>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5E6A2905-1526-ECD1-3D16-692AF5171F3E}"/>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65A86ECE-2882-C28A-C6C7-D26A9CED2E2F}"/>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8" y="253470"/>
            <a:ext cx="10515525" cy="1242298"/>
          </a:xfrm>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43E82F23-1A7F-0022-6796-8ED3F6C2DF6A}"/>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9226090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Advancing Shapes (Blue footer)">
    <p:spTree>
      <p:nvGrpSpPr>
        <p:cNvPr id="1" name=""/>
        <p:cNvGrpSpPr/>
        <p:nvPr/>
      </p:nvGrpSpPr>
      <p:grpSpPr>
        <a:xfrm>
          <a:off x="0" y="0"/>
          <a:ext cx="0" cy="0"/>
          <a:chOff x="0" y="0"/>
          <a:chExt cx="0" cy="0"/>
        </a:xfrm>
      </p:grpSpPr>
      <p:sp>
        <p:nvSpPr>
          <p:cNvPr id="10" name="Round Same Side Corner Rectangle 9">
            <a:extLst>
              <a:ext uri="{FF2B5EF4-FFF2-40B4-BE49-F238E27FC236}">
                <a16:creationId xmlns:a16="http://schemas.microsoft.com/office/drawing/2014/main" id="{BDA454EB-6103-C52D-E588-8D8E2140F315}"/>
              </a:ext>
              <a:ext uri="{C183D7F6-B498-43B3-948B-1728B52AA6E4}">
                <adec:decorative xmlns:adec="http://schemas.microsoft.com/office/drawing/2017/decorative" val="1"/>
              </a:ext>
            </a:extLst>
          </p:cNvPr>
          <p:cNvSpPr/>
          <p:nvPr userDrawn="1"/>
        </p:nvSpPr>
        <p:spPr>
          <a:xfrm rot="5400000">
            <a:off x="5751468" y="-382927"/>
            <a:ext cx="4114801" cy="831706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1" name="Round Same Side Corner Rectangle 10">
            <a:extLst>
              <a:ext uri="{FF2B5EF4-FFF2-40B4-BE49-F238E27FC236}">
                <a16:creationId xmlns:a16="http://schemas.microsoft.com/office/drawing/2014/main" id="{92ACAFA8-D2D2-7D79-E387-7FC6C5DBE4A5}"/>
              </a:ext>
              <a:ext uri="{C183D7F6-B498-43B3-948B-1728B52AA6E4}">
                <adec:decorative xmlns:adec="http://schemas.microsoft.com/office/drawing/2017/decorative" val="1"/>
              </a:ext>
            </a:extLst>
          </p:cNvPr>
          <p:cNvSpPr/>
          <p:nvPr userDrawn="1"/>
        </p:nvSpPr>
        <p:spPr>
          <a:xfrm rot="5400000">
            <a:off x="2306890" y="-21812"/>
            <a:ext cx="4114801" cy="7594832"/>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sp>
        <p:nvSpPr>
          <p:cNvPr id="12" name="Round Same Side Corner Rectangle 11">
            <a:extLst>
              <a:ext uri="{FF2B5EF4-FFF2-40B4-BE49-F238E27FC236}">
                <a16:creationId xmlns:a16="http://schemas.microsoft.com/office/drawing/2014/main" id="{89768F91-9A20-5F56-CAC1-DB408A5DCFBD}"/>
              </a:ext>
              <a:ext uri="{C183D7F6-B498-43B3-948B-1728B52AA6E4}">
                <adec:decorative xmlns:adec="http://schemas.microsoft.com/office/drawing/2017/decorative" val="1"/>
              </a:ext>
            </a:extLst>
          </p:cNvPr>
          <p:cNvSpPr/>
          <p:nvPr userDrawn="1"/>
        </p:nvSpPr>
        <p:spPr>
          <a:xfrm rot="5400000">
            <a:off x="33729" y="1677141"/>
            <a:ext cx="4114801" cy="4196929"/>
          </a:xfrm>
          <a:prstGeom prst="round2SameRect">
            <a:avLst>
              <a:gd name="adj1" fmla="val 50000"/>
              <a:gd name="adj2"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35" name="Graphic 7">
            <a:extLst>
              <a:ext uri="{FF2B5EF4-FFF2-40B4-BE49-F238E27FC236}">
                <a16:creationId xmlns:a16="http://schemas.microsoft.com/office/drawing/2014/main" id="{6EEFFB4E-8560-F34E-8558-43A5B775ABD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36" name="Freeform 35">
              <a:extLst>
                <a:ext uri="{FF2B5EF4-FFF2-40B4-BE49-F238E27FC236}">
                  <a16:creationId xmlns:a16="http://schemas.microsoft.com/office/drawing/2014/main" id="{C6BF865D-8F91-164A-B8D5-57CF0D11FD5E}"/>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2F27E1F-D3EF-D143-A2C1-75CFF5BDB263}"/>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42" name="Graphic 41" descr="BD Logo">
            <a:extLst>
              <a:ext uri="{FF2B5EF4-FFF2-40B4-BE49-F238E27FC236}">
                <a16:creationId xmlns:a16="http://schemas.microsoft.com/office/drawing/2014/main" id="{8B3D18C3-F76F-8F4F-B079-8AA50B426522}"/>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p:ph type="dt" sz="half" idx="10"/>
          </p:nvPr>
        </p:nvSpPr>
        <p:spPr/>
        <p:txBody>
          <a:bodyPr/>
          <a:lstStyle>
            <a:lvl1pPr>
              <a:defRPr>
                <a:solidFill>
                  <a:schemeClr val="bg2"/>
                </a:solidFill>
              </a:defRPr>
            </a:lvl1p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p:ph type="ftr" sz="quarter" idx="11"/>
          </p:nvPr>
        </p:nvSpPr>
        <p:spPr/>
        <p:txBody>
          <a:bodyPr/>
          <a:lstStyle>
            <a:lvl1pPr>
              <a:defRPr>
                <a:solidFill>
                  <a:schemeClr val="bg2"/>
                </a:solidFill>
              </a:defRPr>
            </a:lvl1pPr>
          </a:lstStyle>
          <a:p>
            <a:endParaRPr lang="en-US"/>
          </a:p>
        </p:txBody>
      </p:sp>
      <p:sp>
        <p:nvSpPr>
          <p:cNvPr id="34" name="Text Placeholder 9">
            <a:extLst>
              <a:ext uri="{FF2B5EF4-FFF2-40B4-BE49-F238E27FC236}">
                <a16:creationId xmlns:a16="http://schemas.microsoft.com/office/drawing/2014/main" id="{DB0A7F4E-815D-9B45-B9F7-50DBA13441A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13" name="Content Placeholder 3">
            <a:extLst>
              <a:ext uri="{FF2B5EF4-FFF2-40B4-BE49-F238E27FC236}">
                <a16:creationId xmlns:a16="http://schemas.microsoft.com/office/drawing/2014/main" id="{725EB2FE-17EE-8A48-F427-24A9009CFC1D}"/>
              </a:ext>
            </a:extLst>
          </p:cNvPr>
          <p:cNvSpPr>
            <a:spLocks noGrp="1"/>
          </p:cNvSpPr>
          <p:nvPr>
            <p:ph sz="half" idx="21"/>
          </p:nvPr>
        </p:nvSpPr>
        <p:spPr>
          <a:xfrm>
            <a:off x="817384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F412739F-CF98-386E-67EA-F40EF524E226}"/>
              </a:ext>
            </a:extLst>
          </p:cNvPr>
          <p:cNvSpPr>
            <a:spLocks noGrp="1"/>
          </p:cNvSpPr>
          <p:nvPr>
            <p:ph type="body" idx="20"/>
          </p:nvPr>
        </p:nvSpPr>
        <p:spPr>
          <a:xfrm>
            <a:off x="817384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1E364E1E-FF5B-C7D3-38AD-0C8775AC1892}"/>
              </a:ext>
            </a:extLst>
          </p:cNvPr>
          <p:cNvSpPr>
            <a:spLocks noGrp="1"/>
          </p:cNvSpPr>
          <p:nvPr>
            <p:ph sz="half" idx="19"/>
          </p:nvPr>
        </p:nvSpPr>
        <p:spPr>
          <a:xfrm>
            <a:off x="4315093" y="3095371"/>
            <a:ext cx="3188890" cy="249820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B931842C-833F-9808-BA69-15EEB7AEFF72}"/>
              </a:ext>
            </a:extLst>
          </p:cNvPr>
          <p:cNvSpPr>
            <a:spLocks noGrp="1"/>
          </p:cNvSpPr>
          <p:nvPr>
            <p:ph type="body" idx="18"/>
          </p:nvPr>
        </p:nvSpPr>
        <p:spPr>
          <a:xfrm>
            <a:off x="4315093" y="2062716"/>
            <a:ext cx="3188890" cy="793232"/>
          </a:xfrm>
        </p:spPr>
        <p:txBody>
          <a:bodyPr anchor="b"/>
          <a:lstStyle>
            <a:lvl1pPr marL="0" indent="0">
              <a:buNone/>
              <a:defRPr sz="2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F0CFCAD9-4A97-CCB5-4EDC-A61EE8FCDABE}"/>
              </a:ext>
            </a:extLst>
          </p:cNvPr>
          <p:cNvSpPr>
            <a:spLocks noGrp="1"/>
          </p:cNvSpPr>
          <p:nvPr>
            <p:ph sz="half" idx="2"/>
          </p:nvPr>
        </p:nvSpPr>
        <p:spPr>
          <a:xfrm>
            <a:off x="223099" y="3095371"/>
            <a:ext cx="3188890" cy="24982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2">
            <a:extLst>
              <a:ext uri="{FF2B5EF4-FFF2-40B4-BE49-F238E27FC236}">
                <a16:creationId xmlns:a16="http://schemas.microsoft.com/office/drawing/2014/main" id="{2BB313D1-6017-BF5F-C0D4-3A1E4F4DD874}"/>
              </a:ext>
            </a:extLst>
          </p:cNvPr>
          <p:cNvSpPr>
            <a:spLocks noGrp="1"/>
          </p:cNvSpPr>
          <p:nvPr>
            <p:ph type="body" idx="1"/>
          </p:nvPr>
        </p:nvSpPr>
        <p:spPr>
          <a:xfrm>
            <a:off x="223099" y="2062716"/>
            <a:ext cx="3188890" cy="79323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p:ph type="title"/>
          </p:nvPr>
        </p:nvSpPr>
        <p:spPr>
          <a:xfrm>
            <a:off x="223098" y="253470"/>
            <a:ext cx="10515525" cy="1242298"/>
          </a:xfrm>
        </p:spPr>
        <p:txBody>
          <a:bodyPr/>
          <a:lstStyle/>
          <a:p>
            <a:r>
              <a:rPr lang="en-US"/>
              <a:t>Click to edit Master title style</a:t>
            </a:r>
          </a:p>
        </p:txBody>
      </p:sp>
      <p:sp>
        <p:nvSpPr>
          <p:cNvPr id="3" name="Slide Number Placeholder 5">
            <a:extLst>
              <a:ext uri="{FF2B5EF4-FFF2-40B4-BE49-F238E27FC236}">
                <a16:creationId xmlns:a16="http://schemas.microsoft.com/office/drawing/2014/main" id="{237EB875-A38C-F9B5-5689-65C7B519A3D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806703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Color (Ultraviolet footer)">
    <p:spTree>
      <p:nvGrpSpPr>
        <p:cNvPr id="1" name=""/>
        <p:cNvGrpSpPr/>
        <p:nvPr/>
      </p:nvGrpSpPr>
      <p:grpSpPr>
        <a:xfrm>
          <a:off x="0" y="0"/>
          <a:ext cx="0" cy="0"/>
          <a:chOff x="0" y="0"/>
          <a:chExt cx="0" cy="0"/>
        </a:xfrm>
      </p:grpSpPr>
      <p:grpSp>
        <p:nvGrpSpPr>
          <p:cNvPr id="9" name="Graphic 7">
            <a:extLst>
              <a:ext uri="{FF2B5EF4-FFF2-40B4-BE49-F238E27FC236}">
                <a16:creationId xmlns:a16="http://schemas.microsoft.com/office/drawing/2014/main" id="{8970C918-BC04-634A-B197-D6E921D31CCA}"/>
              </a:ext>
              <a:ext uri="{C183D7F6-B498-43B3-948B-1728B52AA6E4}">
                <adec:decorative xmlns:adec="http://schemas.microsoft.com/office/drawing/2017/decorative" val="1"/>
              </a:ext>
            </a:extLst>
          </p:cNvPr>
          <p:cNvGrpSpPr/>
          <p:nvPr/>
        </p:nvGrpSpPr>
        <p:grpSpPr>
          <a:xfrm>
            <a:off x="0" y="6309360"/>
            <a:ext cx="4196928" cy="551191"/>
            <a:chOff x="0" y="5474806"/>
            <a:chExt cx="4196928" cy="551191"/>
          </a:xfrm>
        </p:grpSpPr>
        <p:sp>
          <p:nvSpPr>
            <p:cNvPr id="10" name="Freeform 9">
              <a:extLst>
                <a:ext uri="{FF2B5EF4-FFF2-40B4-BE49-F238E27FC236}">
                  <a16:creationId xmlns:a16="http://schemas.microsoft.com/office/drawing/2014/main" id="{153B0C18-D54B-334A-B120-8053FDB855F7}"/>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323260F-AE76-6A40-9B90-7CC444562A06}"/>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5" name="Graphic 24" descr="BD Logo">
            <a:extLst>
              <a:ext uri="{FF2B5EF4-FFF2-40B4-BE49-F238E27FC236}">
                <a16:creationId xmlns:a16="http://schemas.microsoft.com/office/drawing/2014/main" id="{AE574408-4764-1641-9BB5-051329F4B2F8}"/>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5600"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5600" cy="2806405"/>
          </a:xfrm>
        </p:spPr>
        <p:txBody>
          <a:bodyPr anchor="b">
            <a:normAutofit/>
          </a:bodyPr>
          <a:lstStyle>
            <a:lvl1pPr>
              <a:lnSpc>
                <a:spcPct val="75000"/>
              </a:lnSpc>
              <a:defRPr sz="8800">
                <a:solidFill>
                  <a:schemeClr val="bg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644246A2-ED7E-960E-A8E0-5526BA43C1BA}"/>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934452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arge Advancing Shape (Ultraviolet footer)">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C3776C55-33CD-FA0D-14F0-C940750DC5C5}"/>
              </a:ext>
              <a:ext uri="{C183D7F6-B498-43B3-948B-1728B52AA6E4}">
                <adec:decorative xmlns:adec="http://schemas.microsoft.com/office/drawing/2017/decorative" val="1"/>
              </a:ext>
            </a:extLst>
          </p:cNvPr>
          <p:cNvSpPr/>
          <p:nvPr userDrawn="1"/>
        </p:nvSpPr>
        <p:spPr>
          <a:xfrm rot="5400000">
            <a:off x="3926298" y="-2208096"/>
            <a:ext cx="4114801" cy="1196740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34" name="Graphic 7">
            <a:extLst>
              <a:ext uri="{FF2B5EF4-FFF2-40B4-BE49-F238E27FC236}">
                <a16:creationId xmlns:a16="http://schemas.microsoft.com/office/drawing/2014/main" id="{B58CB4BA-5B84-574A-AADD-C5EF87DCD669}"/>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35" name="Freeform 34">
              <a:extLst>
                <a:ext uri="{FF2B5EF4-FFF2-40B4-BE49-F238E27FC236}">
                  <a16:creationId xmlns:a16="http://schemas.microsoft.com/office/drawing/2014/main" id="{E1F86037-2D75-4843-B1FA-1B9499F40B06}"/>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DDD95394-62B6-CB48-BAAB-5001BB4C77A5}"/>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41" name="Graphic 40" descr="BD Logo">
            <a:extLst>
              <a:ext uri="{FF2B5EF4-FFF2-40B4-BE49-F238E27FC236}">
                <a16:creationId xmlns:a16="http://schemas.microsoft.com/office/drawing/2014/main" id="{910C211E-66C7-C843-A720-D4FA4B1A4B93}"/>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userDrawn="1">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userDrawn="1">
            <p:ph type="ftr" sz="quarter" idx="11"/>
          </p:nvPr>
        </p:nvSpPr>
        <p:spPr/>
        <p:txBody>
          <a:bodyPr/>
          <a:lstStyle/>
          <a:p>
            <a:endParaRPr lang="en-US"/>
          </a:p>
        </p:txBody>
      </p:sp>
      <p:sp>
        <p:nvSpPr>
          <p:cNvPr id="23" name="Text Placeholder 9">
            <a:extLst>
              <a:ext uri="{FF2B5EF4-FFF2-40B4-BE49-F238E27FC236}">
                <a16:creationId xmlns:a16="http://schemas.microsoft.com/office/drawing/2014/main" id="{C0039368-042C-FC4A-936F-02A7FD1C22E8}"/>
              </a:ext>
            </a:extLst>
          </p:cNvPr>
          <p:cNvSpPr>
            <a:spLocks noGrp="1"/>
          </p:cNvSpPr>
          <p:nvPr userDrawn="1">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40" name="Content Placeholder 3">
            <a:extLst>
              <a:ext uri="{FF2B5EF4-FFF2-40B4-BE49-F238E27FC236}">
                <a16:creationId xmlns:a16="http://schemas.microsoft.com/office/drawing/2014/main" id="{BC9F73FA-7AEF-0B4F-A10A-7B035A2EA18A}"/>
              </a:ext>
            </a:extLst>
          </p:cNvPr>
          <p:cNvSpPr>
            <a:spLocks noGrp="1"/>
          </p:cNvSpPr>
          <p:nvPr userDrawn="1">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2">
            <a:extLst>
              <a:ext uri="{FF2B5EF4-FFF2-40B4-BE49-F238E27FC236}">
                <a16:creationId xmlns:a16="http://schemas.microsoft.com/office/drawing/2014/main" id="{46774192-7491-4245-8AF3-31AB60F1A115}"/>
              </a:ext>
            </a:extLst>
          </p:cNvPr>
          <p:cNvSpPr>
            <a:spLocks noGrp="1"/>
          </p:cNvSpPr>
          <p:nvPr userDrawn="1">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Content Placeholder 3">
            <a:extLst>
              <a:ext uri="{FF2B5EF4-FFF2-40B4-BE49-F238E27FC236}">
                <a16:creationId xmlns:a16="http://schemas.microsoft.com/office/drawing/2014/main" id="{FE56F2E0-0970-C748-B06A-A61F41995F3E}"/>
              </a:ext>
            </a:extLst>
          </p:cNvPr>
          <p:cNvSpPr>
            <a:spLocks noGrp="1"/>
          </p:cNvSpPr>
          <p:nvPr userDrawn="1">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7" name="Text Placeholder 2">
            <a:extLst>
              <a:ext uri="{FF2B5EF4-FFF2-40B4-BE49-F238E27FC236}">
                <a16:creationId xmlns:a16="http://schemas.microsoft.com/office/drawing/2014/main" id="{BCEABF85-F4DA-8B41-B618-51A974874120}"/>
              </a:ext>
            </a:extLst>
          </p:cNvPr>
          <p:cNvSpPr>
            <a:spLocks noGrp="1"/>
          </p:cNvSpPr>
          <p:nvPr userDrawn="1">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ED7810-F174-5540-90CF-CFB9B5C59B66}"/>
              </a:ext>
            </a:extLst>
          </p:cNvPr>
          <p:cNvSpPr>
            <a:spLocks noGrp="1"/>
          </p:cNvSpPr>
          <p:nvPr userDrawn="1">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D5824576-5D5E-D241-A365-85328D81D284}"/>
              </a:ext>
            </a:extLst>
          </p:cNvPr>
          <p:cNvSpPr>
            <a:spLocks noGrp="1"/>
          </p:cNvSpPr>
          <p:nvPr userDrawn="1">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userDrawn="1">
            <p:ph type="title"/>
          </p:nvPr>
        </p:nvSpPr>
        <p:spPr>
          <a:xfrm>
            <a:off x="223098" y="253470"/>
            <a:ext cx="10515525" cy="1371600"/>
          </a:xfrm>
        </p:spPr>
        <p:txBody>
          <a:bodyPr/>
          <a:lstStyle>
            <a:lvl1pPr>
              <a:defRPr>
                <a:solidFill>
                  <a:schemeClr val="bg2"/>
                </a:solidFill>
              </a:defRPr>
            </a:lvl1pPr>
          </a:lstStyle>
          <a:p>
            <a:r>
              <a:rPr lang="en-US"/>
              <a:t>Click to edit Master title style</a:t>
            </a:r>
          </a:p>
        </p:txBody>
      </p:sp>
      <p:sp>
        <p:nvSpPr>
          <p:cNvPr id="5" name="Slide Number Placeholder 5">
            <a:extLst>
              <a:ext uri="{FF2B5EF4-FFF2-40B4-BE49-F238E27FC236}">
                <a16:creationId xmlns:a16="http://schemas.microsoft.com/office/drawing/2014/main" id="{4F213567-09E5-6E10-EF7C-49C5BF56DC63}"/>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28269019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arge Advancing Shape (Orange footer)">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2013CD6D-E880-CCF6-DDA3-C1D7BAEA176E}"/>
              </a:ext>
              <a:ext uri="{C183D7F6-B498-43B3-948B-1728B52AA6E4}">
                <adec:decorative xmlns:adec="http://schemas.microsoft.com/office/drawing/2017/decorative" val="1"/>
              </a:ext>
            </a:extLst>
          </p:cNvPr>
          <p:cNvSpPr/>
          <p:nvPr userDrawn="1"/>
        </p:nvSpPr>
        <p:spPr>
          <a:xfrm rot="5400000">
            <a:off x="3926298" y="-2208096"/>
            <a:ext cx="4114801" cy="1196740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24" name="Graphic 7">
            <a:extLst>
              <a:ext uri="{FF2B5EF4-FFF2-40B4-BE49-F238E27FC236}">
                <a16:creationId xmlns:a16="http://schemas.microsoft.com/office/drawing/2014/main" id="{9A799B9A-8DDB-0A4B-91E2-091F39342B2F}"/>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8" name="Freeform 27">
              <a:extLst>
                <a:ext uri="{FF2B5EF4-FFF2-40B4-BE49-F238E27FC236}">
                  <a16:creationId xmlns:a16="http://schemas.microsoft.com/office/drawing/2014/main" id="{A9933E27-0115-7244-9429-FAEF6380E467}"/>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E9C8CBD5-25F6-0D44-A32E-44114A7EF31C}"/>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30" name="Graphic 29" descr="BD Logo">
            <a:extLst>
              <a:ext uri="{FF2B5EF4-FFF2-40B4-BE49-F238E27FC236}">
                <a16:creationId xmlns:a16="http://schemas.microsoft.com/office/drawing/2014/main" id="{BF4A3197-0A52-2145-BE4A-BC38906E021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userDrawn="1">
            <p:ph type="dt" sz="half" idx="10"/>
          </p:nvPr>
        </p:nvSpPr>
        <p:spPr/>
        <p:txBody>
          <a:body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userDrawn="1">
            <p:ph type="ftr" sz="quarter" idx="11"/>
          </p:nvPr>
        </p:nvSpPr>
        <p:spPr/>
        <p:txBody>
          <a:bodyPr/>
          <a:lstStyle/>
          <a:p>
            <a:endParaRPr lang="en-US"/>
          </a:p>
        </p:txBody>
      </p:sp>
      <p:sp>
        <p:nvSpPr>
          <p:cNvPr id="23" name="Text Placeholder 9">
            <a:extLst>
              <a:ext uri="{FF2B5EF4-FFF2-40B4-BE49-F238E27FC236}">
                <a16:creationId xmlns:a16="http://schemas.microsoft.com/office/drawing/2014/main" id="{C0039368-042C-FC4A-936F-02A7FD1C22E8}"/>
              </a:ext>
            </a:extLst>
          </p:cNvPr>
          <p:cNvSpPr>
            <a:spLocks noGrp="1"/>
          </p:cNvSpPr>
          <p:nvPr userDrawn="1">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9" name="Content Placeholder 3">
            <a:extLst>
              <a:ext uri="{FF2B5EF4-FFF2-40B4-BE49-F238E27FC236}">
                <a16:creationId xmlns:a16="http://schemas.microsoft.com/office/drawing/2014/main" id="{9F78821D-D761-7DCD-6D98-0E8373D9C6AF}"/>
              </a:ext>
            </a:extLst>
          </p:cNvPr>
          <p:cNvSpPr>
            <a:spLocks noGrp="1"/>
          </p:cNvSpPr>
          <p:nvPr>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B6908A8F-53F4-AAF9-6A92-EBD96174DAEB}"/>
              </a:ext>
            </a:extLst>
          </p:cNvPr>
          <p:cNvSpPr>
            <a:spLocks noGrp="1"/>
          </p:cNvSpPr>
          <p:nvPr>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693BCC2A-E2D0-E904-6501-B896DFCD69A2}"/>
              </a:ext>
            </a:extLst>
          </p:cNvPr>
          <p:cNvSpPr>
            <a:spLocks noGrp="1"/>
          </p:cNvSpPr>
          <p:nvPr>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81358C00-9A3A-9AB7-DF89-15FBA25DDFE1}"/>
              </a:ext>
            </a:extLst>
          </p:cNvPr>
          <p:cNvSpPr>
            <a:spLocks noGrp="1"/>
          </p:cNvSpPr>
          <p:nvPr>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B36C2F33-A414-402B-2F42-350AE76BD301}"/>
              </a:ext>
            </a:extLst>
          </p:cNvPr>
          <p:cNvSpPr>
            <a:spLocks noGrp="1"/>
          </p:cNvSpPr>
          <p:nvPr>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024ABDC9-DA0C-315A-49A9-457E253A3D09}"/>
              </a:ext>
            </a:extLst>
          </p:cNvPr>
          <p:cNvSpPr>
            <a:spLocks noGrp="1"/>
          </p:cNvSpPr>
          <p:nvPr>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userDrawn="1">
            <p:ph type="title"/>
          </p:nvPr>
        </p:nvSpPr>
        <p:spPr>
          <a:xfrm>
            <a:off x="223098" y="253470"/>
            <a:ext cx="10515525" cy="1371600"/>
          </a:xfrm>
        </p:spPr>
        <p:txBody>
          <a:bodyPr/>
          <a:lstStyle>
            <a:lvl1pPr>
              <a:defRPr>
                <a:solidFill>
                  <a:schemeClr val="bg2"/>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876DC22D-B1AB-0E44-F26A-30416BDBF81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49554095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arge Advancing Shape (Blue footer)">
    <p:spTree>
      <p:nvGrpSpPr>
        <p:cNvPr id="1" name=""/>
        <p:cNvGrpSpPr/>
        <p:nvPr/>
      </p:nvGrpSpPr>
      <p:grpSpPr>
        <a:xfrm>
          <a:off x="0" y="0"/>
          <a:ext cx="0" cy="0"/>
          <a:chOff x="0" y="0"/>
          <a:chExt cx="0" cy="0"/>
        </a:xfrm>
      </p:grpSpPr>
      <p:sp>
        <p:nvSpPr>
          <p:cNvPr id="6" name="Round Same Side Corner Rectangle 5">
            <a:extLst>
              <a:ext uri="{FF2B5EF4-FFF2-40B4-BE49-F238E27FC236}">
                <a16:creationId xmlns:a16="http://schemas.microsoft.com/office/drawing/2014/main" id="{95B0FF47-3820-8875-B8EF-DAF3DDA22DD5}"/>
              </a:ext>
              <a:ext uri="{C183D7F6-B498-43B3-948B-1728B52AA6E4}">
                <adec:decorative xmlns:adec="http://schemas.microsoft.com/office/drawing/2017/decorative" val="1"/>
              </a:ext>
            </a:extLst>
          </p:cNvPr>
          <p:cNvSpPr/>
          <p:nvPr userDrawn="1"/>
        </p:nvSpPr>
        <p:spPr>
          <a:xfrm rot="5400000">
            <a:off x="3926298" y="-2208096"/>
            <a:ext cx="4114801" cy="11967400"/>
          </a:xfrm>
          <a:prstGeom prst="round2SameRect">
            <a:avLst>
              <a:gd name="adj1" fmla="val 50000"/>
              <a:gd name="adj2"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defTabSz="2438338" hangingPunct="0"/>
            <a:endParaRPr lang="en-US">
              <a:solidFill>
                <a:schemeClr val="bg2"/>
              </a:solidFill>
              <a:latin typeface="FS Albert Pro" panose="02000503040000020004" pitchFamily="2" charset="0"/>
              <a:sym typeface="Helvetica Neue"/>
            </a:endParaRPr>
          </a:p>
        </p:txBody>
      </p:sp>
      <p:grpSp>
        <p:nvGrpSpPr>
          <p:cNvPr id="34" name="Graphic 7">
            <a:extLst>
              <a:ext uri="{FF2B5EF4-FFF2-40B4-BE49-F238E27FC236}">
                <a16:creationId xmlns:a16="http://schemas.microsoft.com/office/drawing/2014/main" id="{8FB7BF82-8E3F-1B4F-A457-CF55709F2E4A}"/>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35" name="Freeform 34">
              <a:extLst>
                <a:ext uri="{FF2B5EF4-FFF2-40B4-BE49-F238E27FC236}">
                  <a16:creationId xmlns:a16="http://schemas.microsoft.com/office/drawing/2014/main" id="{FA45E948-0E54-7C42-B095-4F4DDAFF2788}"/>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73A03EFA-C185-B54F-BCDC-027000702C2A}"/>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41" name="Graphic 40" descr="BD Logo">
            <a:extLst>
              <a:ext uri="{FF2B5EF4-FFF2-40B4-BE49-F238E27FC236}">
                <a16:creationId xmlns:a16="http://schemas.microsoft.com/office/drawing/2014/main" id="{629D7FF6-0A09-A944-A722-9C7A2CCD3B8E}"/>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7" name="Date Placeholder 6">
            <a:extLst>
              <a:ext uri="{FF2B5EF4-FFF2-40B4-BE49-F238E27FC236}">
                <a16:creationId xmlns:a16="http://schemas.microsoft.com/office/drawing/2014/main" id="{E019DC83-558E-5041-98CE-1E8B552C4F63}"/>
              </a:ext>
            </a:extLst>
          </p:cNvPr>
          <p:cNvSpPr>
            <a:spLocks noGrp="1"/>
          </p:cNvSpPr>
          <p:nvPr userDrawn="1">
            <p:ph type="dt" sz="half" idx="10"/>
          </p:nvPr>
        </p:nvSpPr>
        <p:spPr/>
        <p:txBody>
          <a:bodyPr/>
          <a:lstStyle>
            <a:lvl1pPr>
              <a:defRPr>
                <a:solidFill>
                  <a:schemeClr val="bg2"/>
                </a:solidFill>
              </a:defRPr>
            </a:lvl1pPr>
          </a:lstStyle>
          <a:p>
            <a:endParaRPr lang="en-US"/>
          </a:p>
        </p:txBody>
      </p:sp>
      <p:sp>
        <p:nvSpPr>
          <p:cNvPr id="8" name="Footer Placeholder 7">
            <a:extLst>
              <a:ext uri="{FF2B5EF4-FFF2-40B4-BE49-F238E27FC236}">
                <a16:creationId xmlns:a16="http://schemas.microsoft.com/office/drawing/2014/main" id="{43D025BC-3A7A-834A-A606-F1245F59F80C}"/>
              </a:ext>
            </a:extLst>
          </p:cNvPr>
          <p:cNvSpPr>
            <a:spLocks noGrp="1"/>
          </p:cNvSpPr>
          <p:nvPr userDrawn="1">
            <p:ph type="ftr" sz="quarter" idx="11"/>
          </p:nvPr>
        </p:nvSpPr>
        <p:spPr/>
        <p:txBody>
          <a:bodyPr/>
          <a:lstStyle>
            <a:lvl1pPr>
              <a:defRPr>
                <a:solidFill>
                  <a:schemeClr val="bg2"/>
                </a:solidFill>
              </a:defRPr>
            </a:lvl1pPr>
          </a:lstStyle>
          <a:p>
            <a:endParaRPr lang="en-US"/>
          </a:p>
        </p:txBody>
      </p:sp>
      <p:sp>
        <p:nvSpPr>
          <p:cNvPr id="23" name="Text Placeholder 9">
            <a:extLst>
              <a:ext uri="{FF2B5EF4-FFF2-40B4-BE49-F238E27FC236}">
                <a16:creationId xmlns:a16="http://schemas.microsoft.com/office/drawing/2014/main" id="{C0039368-042C-FC4A-936F-02A7FD1C22E8}"/>
              </a:ext>
            </a:extLst>
          </p:cNvPr>
          <p:cNvSpPr>
            <a:spLocks noGrp="1"/>
          </p:cNvSpPr>
          <p:nvPr userDrawn="1">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9" name="Content Placeholder 3">
            <a:extLst>
              <a:ext uri="{FF2B5EF4-FFF2-40B4-BE49-F238E27FC236}">
                <a16:creationId xmlns:a16="http://schemas.microsoft.com/office/drawing/2014/main" id="{02DAE5D6-34F4-694E-D208-B7EFD4E61D46}"/>
              </a:ext>
            </a:extLst>
          </p:cNvPr>
          <p:cNvSpPr>
            <a:spLocks noGrp="1"/>
          </p:cNvSpPr>
          <p:nvPr>
            <p:ph sz="half" idx="21"/>
          </p:nvPr>
        </p:nvSpPr>
        <p:spPr>
          <a:xfrm>
            <a:off x="7886888"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BCA85E32-294D-861F-950C-73F23F8BD68E}"/>
              </a:ext>
            </a:extLst>
          </p:cNvPr>
          <p:cNvSpPr>
            <a:spLocks noGrp="1"/>
          </p:cNvSpPr>
          <p:nvPr>
            <p:ph type="body" idx="20"/>
          </p:nvPr>
        </p:nvSpPr>
        <p:spPr>
          <a:xfrm>
            <a:off x="7886888"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5BFCD13D-B54D-ACF2-2288-0E45BFA74FF6}"/>
              </a:ext>
            </a:extLst>
          </p:cNvPr>
          <p:cNvSpPr>
            <a:spLocks noGrp="1"/>
          </p:cNvSpPr>
          <p:nvPr>
            <p:ph sz="half" idx="19"/>
          </p:nvPr>
        </p:nvSpPr>
        <p:spPr>
          <a:xfrm>
            <a:off x="4054993"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E1BA84DD-645E-31A9-C7AF-60376CCE8930}"/>
              </a:ext>
            </a:extLst>
          </p:cNvPr>
          <p:cNvSpPr>
            <a:spLocks noGrp="1"/>
          </p:cNvSpPr>
          <p:nvPr>
            <p:ph type="body" idx="18"/>
          </p:nvPr>
        </p:nvSpPr>
        <p:spPr>
          <a:xfrm>
            <a:off x="4054993"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A12E06DE-AC6D-6685-FD96-3291C25AB41C}"/>
              </a:ext>
            </a:extLst>
          </p:cNvPr>
          <p:cNvSpPr>
            <a:spLocks noGrp="1"/>
          </p:cNvSpPr>
          <p:nvPr>
            <p:ph sz="half" idx="2"/>
          </p:nvPr>
        </p:nvSpPr>
        <p:spPr>
          <a:xfrm>
            <a:off x="223099" y="3095371"/>
            <a:ext cx="3188890" cy="24982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6E5BF6C3-BB17-9552-E9BA-4F586E5787A9}"/>
              </a:ext>
            </a:extLst>
          </p:cNvPr>
          <p:cNvSpPr>
            <a:spLocks noGrp="1"/>
          </p:cNvSpPr>
          <p:nvPr>
            <p:ph type="body" idx="1"/>
          </p:nvPr>
        </p:nvSpPr>
        <p:spPr>
          <a:xfrm>
            <a:off x="223099" y="2072444"/>
            <a:ext cx="3188890" cy="79323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B242A109-B4BC-294C-9B1C-2D34E15E61DB}"/>
              </a:ext>
            </a:extLst>
          </p:cNvPr>
          <p:cNvSpPr>
            <a:spLocks noGrp="1"/>
          </p:cNvSpPr>
          <p:nvPr userDrawn="1">
            <p:ph type="title"/>
          </p:nvPr>
        </p:nvSpPr>
        <p:spPr>
          <a:xfrm>
            <a:off x="223099" y="253470"/>
            <a:ext cx="10515600" cy="1371600"/>
          </a:xfrm>
        </p:spPr>
        <p:txBody>
          <a:bodyPr/>
          <a:lstStyle>
            <a:lvl1pPr>
              <a:defRPr>
                <a:solidFill>
                  <a:schemeClr val="tx2"/>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A4FA88F3-40B2-2675-0E34-80CBECE126B1}"/>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525907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524E95F7-D41B-A117-5E13-44417E2902C2}"/>
              </a:ext>
              <a:ext uri="{C183D7F6-B498-43B3-948B-1728B52AA6E4}">
                <adec:decorative xmlns:adec="http://schemas.microsoft.com/office/drawing/2017/decorative" val="1"/>
              </a:ext>
            </a:extLst>
          </p:cNvPr>
          <p:cNvSpPr/>
          <p:nvPr/>
        </p:nvSpPr>
        <p:spPr>
          <a:xfrm>
            <a:off x="2855262" y="5027943"/>
            <a:ext cx="7630157" cy="1828342"/>
          </a:xfrm>
          <a:custGeom>
            <a:avLst/>
            <a:gdLst>
              <a:gd name="connsiteX0" fmla="*/ 0 w 7630157"/>
              <a:gd name="connsiteY0" fmla="*/ 1828343 h 1828342"/>
              <a:gd name="connsiteX1" fmla="*/ 0 w 7630157"/>
              <a:gd name="connsiteY1" fmla="*/ 0 h 1828342"/>
              <a:gd name="connsiteX2" fmla="*/ 7630157 w 7630157"/>
              <a:gd name="connsiteY2" fmla="*/ 0 h 1828342"/>
              <a:gd name="connsiteX3" fmla="*/ 5801815 w 7630157"/>
              <a:gd name="connsiteY3" fmla="*/ 1828343 h 1828342"/>
              <a:gd name="connsiteX4" fmla="*/ 0 w 7630157"/>
              <a:gd name="connsiteY4" fmla="*/ 1828343 h 182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0157" h="1828342">
                <a:moveTo>
                  <a:pt x="0" y="1828343"/>
                </a:moveTo>
                <a:lnTo>
                  <a:pt x="0" y="0"/>
                </a:lnTo>
                <a:lnTo>
                  <a:pt x="7630157" y="0"/>
                </a:lnTo>
                <a:cubicBezTo>
                  <a:pt x="6624569" y="0"/>
                  <a:pt x="5801815" y="822754"/>
                  <a:pt x="5801815" y="1828343"/>
                </a:cubicBezTo>
                <a:lnTo>
                  <a:pt x="0" y="1828343"/>
                </a:lnTo>
                <a:close/>
              </a:path>
            </a:pathLst>
          </a:custGeom>
          <a:solidFill>
            <a:schemeClr val="accent5"/>
          </a:solidFill>
          <a:ln w="1269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2A5B3ED-B16D-71FB-F5A4-FD364F71281F}"/>
              </a:ext>
              <a:ext uri="{C183D7F6-B498-43B3-948B-1728B52AA6E4}">
                <adec:decorative xmlns:adec="http://schemas.microsoft.com/office/drawing/2017/decorative" val="1"/>
              </a:ext>
            </a:extLst>
          </p:cNvPr>
          <p:cNvSpPr/>
          <p:nvPr/>
        </p:nvSpPr>
        <p:spPr>
          <a:xfrm>
            <a:off x="6737572" y="0"/>
            <a:ext cx="5455952" cy="5027943"/>
          </a:xfrm>
          <a:custGeom>
            <a:avLst/>
            <a:gdLst>
              <a:gd name="connsiteX0" fmla="*/ 0 w 5455952"/>
              <a:gd name="connsiteY0" fmla="*/ 0 h 5027943"/>
              <a:gd name="connsiteX1" fmla="*/ 5455953 w 5455952"/>
              <a:gd name="connsiteY1" fmla="*/ 0 h 5027943"/>
              <a:gd name="connsiteX2" fmla="*/ 5455953 w 5455952"/>
              <a:gd name="connsiteY2" fmla="*/ 5027943 h 5027943"/>
              <a:gd name="connsiteX3" fmla="*/ 0 w 5455952"/>
              <a:gd name="connsiteY3" fmla="*/ 5027943 h 5027943"/>
            </a:gdLst>
            <a:ahLst/>
            <a:cxnLst>
              <a:cxn ang="0">
                <a:pos x="connsiteX0" y="connsiteY0"/>
              </a:cxn>
              <a:cxn ang="0">
                <a:pos x="connsiteX1" y="connsiteY1"/>
              </a:cxn>
              <a:cxn ang="0">
                <a:pos x="connsiteX2" y="connsiteY2"/>
              </a:cxn>
              <a:cxn ang="0">
                <a:pos x="connsiteX3" y="connsiteY3"/>
              </a:cxn>
            </a:cxnLst>
            <a:rect l="l" t="t" r="r" b="b"/>
            <a:pathLst>
              <a:path w="5455952" h="5027943">
                <a:moveTo>
                  <a:pt x="0" y="0"/>
                </a:moveTo>
                <a:lnTo>
                  <a:pt x="5455953" y="0"/>
                </a:lnTo>
                <a:lnTo>
                  <a:pt x="5455953" y="5027943"/>
                </a:lnTo>
                <a:lnTo>
                  <a:pt x="0" y="5027943"/>
                </a:lnTo>
                <a:close/>
              </a:path>
            </a:pathLst>
          </a:custGeom>
          <a:solidFill>
            <a:schemeClr val="accent4"/>
          </a:solidFill>
          <a:ln w="1269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E6D7D07A-4669-E770-0217-A21A695B01D9}"/>
              </a:ext>
              <a:ext uri="{C183D7F6-B498-43B3-948B-1728B52AA6E4}">
                <adec:decorative xmlns:adec="http://schemas.microsoft.com/office/drawing/2017/decorative" val="1"/>
              </a:ext>
            </a:extLst>
          </p:cNvPr>
          <p:cNvSpPr/>
          <p:nvPr/>
        </p:nvSpPr>
        <p:spPr>
          <a:xfrm>
            <a:off x="0" y="0"/>
            <a:ext cx="9302709" cy="5027943"/>
          </a:xfrm>
          <a:custGeom>
            <a:avLst/>
            <a:gdLst>
              <a:gd name="connsiteX0" fmla="*/ 6788739 w 9302709"/>
              <a:gd name="connsiteY0" fmla="*/ 0 h 5027943"/>
              <a:gd name="connsiteX1" fmla="*/ 0 w 9302709"/>
              <a:gd name="connsiteY1" fmla="*/ 0 h 5027943"/>
              <a:gd name="connsiteX2" fmla="*/ 0 w 9302709"/>
              <a:gd name="connsiteY2" fmla="*/ 5027943 h 5027943"/>
              <a:gd name="connsiteX3" fmla="*/ 6788739 w 9302709"/>
              <a:gd name="connsiteY3" fmla="*/ 5027943 h 5027943"/>
              <a:gd name="connsiteX4" fmla="*/ 9302710 w 9302709"/>
              <a:gd name="connsiteY4" fmla="*/ 2513972 h 5027943"/>
              <a:gd name="connsiteX5" fmla="*/ 9302710 w 9302709"/>
              <a:gd name="connsiteY5" fmla="*/ 2513972 h 5027943"/>
              <a:gd name="connsiteX6" fmla="*/ 6788739 w 9302709"/>
              <a:gd name="connsiteY6" fmla="*/ 0 h 50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709" h="5027943">
                <a:moveTo>
                  <a:pt x="6788739" y="0"/>
                </a:moveTo>
                <a:lnTo>
                  <a:pt x="0" y="0"/>
                </a:lnTo>
                <a:lnTo>
                  <a:pt x="0" y="5027943"/>
                </a:lnTo>
                <a:lnTo>
                  <a:pt x="6788739" y="5027943"/>
                </a:lnTo>
                <a:cubicBezTo>
                  <a:pt x="8177137" y="5027943"/>
                  <a:pt x="9302710" y="3902370"/>
                  <a:pt x="9302710" y="2513972"/>
                </a:cubicBezTo>
                <a:lnTo>
                  <a:pt x="9302710" y="2513972"/>
                </a:lnTo>
                <a:cubicBezTo>
                  <a:pt x="9302710" y="1131287"/>
                  <a:pt x="8171423" y="0"/>
                  <a:pt x="6788739" y="0"/>
                </a:cubicBezTo>
                <a:close/>
              </a:path>
            </a:pathLst>
          </a:custGeom>
          <a:solidFill>
            <a:schemeClr val="accent1"/>
          </a:solidFill>
          <a:ln w="1269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6BC91923-F450-E28E-10E4-F26D844ACB93}"/>
              </a:ext>
              <a:ext uri="{C183D7F6-B498-43B3-948B-1728B52AA6E4}">
                <adec:decorative xmlns:adec="http://schemas.microsoft.com/office/drawing/2017/decorative" val="1"/>
              </a:ext>
            </a:extLst>
          </p:cNvPr>
          <p:cNvSpPr/>
          <p:nvPr/>
        </p:nvSpPr>
        <p:spPr>
          <a:xfrm>
            <a:off x="-6602" y="5027943"/>
            <a:ext cx="4829237" cy="1828342"/>
          </a:xfrm>
          <a:custGeom>
            <a:avLst/>
            <a:gdLst>
              <a:gd name="connsiteX0" fmla="*/ 0 w 4829237"/>
              <a:gd name="connsiteY0" fmla="*/ 1828343 h 1828342"/>
              <a:gd name="connsiteX1" fmla="*/ 0 w 4829237"/>
              <a:gd name="connsiteY1" fmla="*/ 0 h 1828342"/>
              <a:gd name="connsiteX2" fmla="*/ 4829237 w 4829237"/>
              <a:gd name="connsiteY2" fmla="*/ 0 h 1828342"/>
              <a:gd name="connsiteX3" fmla="*/ 3000895 w 4829237"/>
              <a:gd name="connsiteY3" fmla="*/ 1828343 h 1828342"/>
              <a:gd name="connsiteX4" fmla="*/ 0 w 4829237"/>
              <a:gd name="connsiteY4" fmla="*/ 1828343 h 1828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9237" h="1828342">
                <a:moveTo>
                  <a:pt x="0" y="1828343"/>
                </a:moveTo>
                <a:lnTo>
                  <a:pt x="0" y="0"/>
                </a:lnTo>
                <a:lnTo>
                  <a:pt x="4829237" y="0"/>
                </a:lnTo>
                <a:cubicBezTo>
                  <a:pt x="3823649" y="0"/>
                  <a:pt x="3000895" y="822754"/>
                  <a:pt x="3000895" y="1828343"/>
                </a:cubicBezTo>
                <a:lnTo>
                  <a:pt x="0" y="1828343"/>
                </a:lnTo>
                <a:close/>
              </a:path>
            </a:pathLst>
          </a:custGeom>
          <a:solidFill>
            <a:schemeClr val="accent2"/>
          </a:solidFill>
          <a:ln w="1269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bg1"/>
                </a:solidFill>
              </a:defRPr>
            </a:lvl1pPr>
          </a:lstStyle>
          <a:p>
            <a:r>
              <a:rPr lang="en-US"/>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2564"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pic>
        <p:nvPicPr>
          <p:cNvPr id="11" name="Graphic 10" descr="BD Logo">
            <a:extLst>
              <a:ext uri="{FF2B5EF4-FFF2-40B4-BE49-F238E27FC236}">
                <a16:creationId xmlns:a16="http://schemas.microsoft.com/office/drawing/2014/main" id="{35C06D71-B924-B00E-3181-F3F0694577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6629" y="5295900"/>
            <a:ext cx="2545245" cy="1393825"/>
          </a:xfrm>
          <a:prstGeom prst="rect">
            <a:avLst/>
          </a:prstGeom>
        </p:spPr>
      </p:pic>
      <p:sp>
        <p:nvSpPr>
          <p:cNvPr id="3" name="Slide Number Placeholder 5">
            <a:extLst>
              <a:ext uri="{FF2B5EF4-FFF2-40B4-BE49-F238E27FC236}">
                <a16:creationId xmlns:a16="http://schemas.microsoft.com/office/drawing/2014/main" id="{839780C9-92A9-E922-03B6-31E4461BD3E0}"/>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0128066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CC2D5F26-C692-8AED-1244-F9559D5FA84F}"/>
              </a:ext>
              <a:ext uri="{C183D7F6-B498-43B3-948B-1728B52AA6E4}">
                <adec:decorative xmlns:adec="http://schemas.microsoft.com/office/drawing/2017/decorative" val="1"/>
              </a:ext>
            </a:extLst>
          </p:cNvPr>
          <p:cNvSpPr/>
          <p:nvPr userDrawn="1"/>
        </p:nvSpPr>
        <p:spPr>
          <a:xfrm>
            <a:off x="2855975" y="5029200"/>
            <a:ext cx="7632064" cy="1828800"/>
          </a:xfrm>
          <a:custGeom>
            <a:avLst/>
            <a:gdLst>
              <a:gd name="connsiteX0" fmla="*/ 0 w 7632064"/>
              <a:gd name="connsiteY0" fmla="*/ 1828800 h 1828800"/>
              <a:gd name="connsiteX1" fmla="*/ 0 w 7632064"/>
              <a:gd name="connsiteY1" fmla="*/ 0 h 1828800"/>
              <a:gd name="connsiteX2" fmla="*/ 7632065 w 7632064"/>
              <a:gd name="connsiteY2" fmla="*/ 0 h 1828800"/>
              <a:gd name="connsiteX3" fmla="*/ 5803265 w 7632064"/>
              <a:gd name="connsiteY3" fmla="*/ 1828800 h 1828800"/>
              <a:gd name="connsiteX4" fmla="*/ 0 w 763206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2064" h="1828800">
                <a:moveTo>
                  <a:pt x="0" y="1828800"/>
                </a:moveTo>
                <a:lnTo>
                  <a:pt x="0" y="0"/>
                </a:lnTo>
                <a:lnTo>
                  <a:pt x="7632065" y="0"/>
                </a:lnTo>
                <a:cubicBezTo>
                  <a:pt x="6626225" y="0"/>
                  <a:pt x="5803265" y="822960"/>
                  <a:pt x="5803265" y="1828800"/>
                </a:cubicBezTo>
                <a:lnTo>
                  <a:pt x="0" y="1828800"/>
                </a:lnTo>
                <a:close/>
              </a:path>
            </a:pathLst>
          </a:custGeom>
          <a:solidFill>
            <a:schemeClr val="accent6"/>
          </a:solidFill>
          <a:ln w="1269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59BFC604-D8C6-B23E-B9EC-04185D3BA8ED}"/>
              </a:ext>
              <a:ext uri="{C183D7F6-B498-43B3-948B-1728B52AA6E4}">
                <adec:decorative xmlns:adec="http://schemas.microsoft.com/office/drawing/2017/decorative" val="1"/>
              </a:ext>
            </a:extLst>
          </p:cNvPr>
          <p:cNvSpPr/>
          <p:nvPr userDrawn="1"/>
        </p:nvSpPr>
        <p:spPr>
          <a:xfrm>
            <a:off x="-6603" y="5029200"/>
            <a:ext cx="4830444" cy="1828800"/>
          </a:xfrm>
          <a:custGeom>
            <a:avLst/>
            <a:gdLst>
              <a:gd name="connsiteX0" fmla="*/ 0 w 4830444"/>
              <a:gd name="connsiteY0" fmla="*/ 1828800 h 1828800"/>
              <a:gd name="connsiteX1" fmla="*/ 0 w 4830444"/>
              <a:gd name="connsiteY1" fmla="*/ 0 h 1828800"/>
              <a:gd name="connsiteX2" fmla="*/ 4830445 w 4830444"/>
              <a:gd name="connsiteY2" fmla="*/ 0 h 1828800"/>
              <a:gd name="connsiteX3" fmla="*/ 3001645 w 4830444"/>
              <a:gd name="connsiteY3" fmla="*/ 1828800 h 1828800"/>
              <a:gd name="connsiteX4" fmla="*/ 0 w 4830444"/>
              <a:gd name="connsiteY4" fmla="*/ 1828800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0444" h="1828800">
                <a:moveTo>
                  <a:pt x="0" y="1828800"/>
                </a:moveTo>
                <a:lnTo>
                  <a:pt x="0" y="0"/>
                </a:lnTo>
                <a:lnTo>
                  <a:pt x="4830445" y="0"/>
                </a:lnTo>
                <a:cubicBezTo>
                  <a:pt x="3824605" y="0"/>
                  <a:pt x="3001645" y="822960"/>
                  <a:pt x="3001645" y="1828800"/>
                </a:cubicBezTo>
                <a:lnTo>
                  <a:pt x="0" y="1828800"/>
                </a:lnTo>
                <a:close/>
              </a:path>
            </a:pathLst>
          </a:custGeom>
          <a:solidFill>
            <a:schemeClr val="accent6"/>
          </a:solidFill>
          <a:ln w="1269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4B2096D1-F3BB-E3CA-1618-66193349F1A0}"/>
              </a:ext>
              <a:ext uri="{C183D7F6-B498-43B3-948B-1728B52AA6E4}">
                <adec:decorative xmlns:adec="http://schemas.microsoft.com/office/drawing/2017/decorative" val="1"/>
              </a:ext>
            </a:extLst>
          </p:cNvPr>
          <p:cNvSpPr/>
          <p:nvPr/>
        </p:nvSpPr>
        <p:spPr>
          <a:xfrm>
            <a:off x="6737572" y="0"/>
            <a:ext cx="5455952" cy="5027943"/>
          </a:xfrm>
          <a:custGeom>
            <a:avLst/>
            <a:gdLst>
              <a:gd name="connsiteX0" fmla="*/ 0 w 5455952"/>
              <a:gd name="connsiteY0" fmla="*/ 0 h 5027943"/>
              <a:gd name="connsiteX1" fmla="*/ 5455953 w 5455952"/>
              <a:gd name="connsiteY1" fmla="*/ 0 h 5027943"/>
              <a:gd name="connsiteX2" fmla="*/ 5455953 w 5455952"/>
              <a:gd name="connsiteY2" fmla="*/ 5027943 h 5027943"/>
              <a:gd name="connsiteX3" fmla="*/ 0 w 5455952"/>
              <a:gd name="connsiteY3" fmla="*/ 5027943 h 5027943"/>
            </a:gdLst>
            <a:ahLst/>
            <a:cxnLst>
              <a:cxn ang="0">
                <a:pos x="connsiteX0" y="connsiteY0"/>
              </a:cxn>
              <a:cxn ang="0">
                <a:pos x="connsiteX1" y="connsiteY1"/>
              </a:cxn>
              <a:cxn ang="0">
                <a:pos x="connsiteX2" y="connsiteY2"/>
              </a:cxn>
              <a:cxn ang="0">
                <a:pos x="connsiteX3" y="connsiteY3"/>
              </a:cxn>
            </a:cxnLst>
            <a:rect l="l" t="t" r="r" b="b"/>
            <a:pathLst>
              <a:path w="5455952" h="5027943">
                <a:moveTo>
                  <a:pt x="0" y="0"/>
                </a:moveTo>
                <a:lnTo>
                  <a:pt x="5455953" y="0"/>
                </a:lnTo>
                <a:lnTo>
                  <a:pt x="5455953" y="5027943"/>
                </a:lnTo>
                <a:lnTo>
                  <a:pt x="0" y="5027943"/>
                </a:lnTo>
                <a:close/>
              </a:path>
            </a:pathLst>
          </a:custGeom>
          <a:solidFill>
            <a:schemeClr val="accent1"/>
          </a:solidFill>
          <a:ln w="1269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B1516376-8527-9DF3-6CF0-A8EE8603C2CD}"/>
              </a:ext>
              <a:ext uri="{C183D7F6-B498-43B3-948B-1728B52AA6E4}">
                <adec:decorative xmlns:adec="http://schemas.microsoft.com/office/drawing/2017/decorative" val="1"/>
              </a:ext>
            </a:extLst>
          </p:cNvPr>
          <p:cNvSpPr/>
          <p:nvPr/>
        </p:nvSpPr>
        <p:spPr>
          <a:xfrm>
            <a:off x="0" y="0"/>
            <a:ext cx="9302709" cy="5027943"/>
          </a:xfrm>
          <a:custGeom>
            <a:avLst/>
            <a:gdLst>
              <a:gd name="connsiteX0" fmla="*/ 6788739 w 9302709"/>
              <a:gd name="connsiteY0" fmla="*/ 0 h 5027943"/>
              <a:gd name="connsiteX1" fmla="*/ 0 w 9302709"/>
              <a:gd name="connsiteY1" fmla="*/ 0 h 5027943"/>
              <a:gd name="connsiteX2" fmla="*/ 0 w 9302709"/>
              <a:gd name="connsiteY2" fmla="*/ 5027943 h 5027943"/>
              <a:gd name="connsiteX3" fmla="*/ 6788739 w 9302709"/>
              <a:gd name="connsiteY3" fmla="*/ 5027943 h 5027943"/>
              <a:gd name="connsiteX4" fmla="*/ 9302710 w 9302709"/>
              <a:gd name="connsiteY4" fmla="*/ 2513972 h 5027943"/>
              <a:gd name="connsiteX5" fmla="*/ 9302710 w 9302709"/>
              <a:gd name="connsiteY5" fmla="*/ 2513972 h 5027943"/>
              <a:gd name="connsiteX6" fmla="*/ 6788739 w 9302709"/>
              <a:gd name="connsiteY6" fmla="*/ 0 h 50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02709" h="5027943">
                <a:moveTo>
                  <a:pt x="6788739" y="0"/>
                </a:moveTo>
                <a:lnTo>
                  <a:pt x="0" y="0"/>
                </a:lnTo>
                <a:lnTo>
                  <a:pt x="0" y="5027943"/>
                </a:lnTo>
                <a:lnTo>
                  <a:pt x="6788739" y="5027943"/>
                </a:lnTo>
                <a:cubicBezTo>
                  <a:pt x="8177137" y="5027943"/>
                  <a:pt x="9302710" y="3902370"/>
                  <a:pt x="9302710" y="2513972"/>
                </a:cubicBezTo>
                <a:lnTo>
                  <a:pt x="9302710" y="2513972"/>
                </a:lnTo>
                <a:cubicBezTo>
                  <a:pt x="9302710" y="1131287"/>
                  <a:pt x="8171423" y="0"/>
                  <a:pt x="6788739" y="0"/>
                </a:cubicBezTo>
                <a:close/>
              </a:path>
            </a:pathLst>
          </a:custGeom>
          <a:solidFill>
            <a:schemeClr val="accent5"/>
          </a:solidFill>
          <a:ln w="12690" cap="flat">
            <a:noFill/>
            <a:prstDash val="solid"/>
            <a:miter/>
          </a:ln>
        </p:spPr>
        <p:txBody>
          <a:bodyPr rtlCol="0" anchor="ctr"/>
          <a:lstStyle/>
          <a:p>
            <a:endParaRPr lang="en-US"/>
          </a:p>
        </p:txBody>
      </p:sp>
      <p:pic>
        <p:nvPicPr>
          <p:cNvPr id="4" name="Graphic 3">
            <a:extLst>
              <a:ext uri="{FF2B5EF4-FFF2-40B4-BE49-F238E27FC236}">
                <a16:creationId xmlns:a16="http://schemas.microsoft.com/office/drawing/2014/main" id="{776D36F3-365D-0348-9B6C-858C09F7E1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0" cy="0"/>
          </a:xfrm>
          <a:prstGeom prst="rect">
            <a:avLst/>
          </a:prstGeom>
        </p:spPr>
      </p:pic>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tx2"/>
                </a:solidFill>
              </a:defRPr>
            </a:lvl1pPr>
          </a:lstStyle>
          <a:p>
            <a:r>
              <a:rPr lang="en-US"/>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1496"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pic>
        <p:nvPicPr>
          <p:cNvPr id="3" name="Graphic 2">
            <a:extLst>
              <a:ext uri="{FF2B5EF4-FFF2-40B4-BE49-F238E27FC236}">
                <a16:creationId xmlns:a16="http://schemas.microsoft.com/office/drawing/2014/main" id="{2AC84ACD-BEA4-6D44-715A-59CA34AE7A64}"/>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93454" y="5296122"/>
            <a:ext cx="2545245" cy="1393825"/>
          </a:xfrm>
          <a:prstGeom prst="rect">
            <a:avLst/>
          </a:prstGeom>
        </p:spPr>
      </p:pic>
      <p:sp>
        <p:nvSpPr>
          <p:cNvPr id="7" name="Slide Number Placeholder 5">
            <a:extLst>
              <a:ext uri="{FF2B5EF4-FFF2-40B4-BE49-F238E27FC236}">
                <a16:creationId xmlns:a16="http://schemas.microsoft.com/office/drawing/2014/main" id="{411D3611-90C7-6A18-6B48-F66C8F186A2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826402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5" name="Round Same Side Corner Rectangle 4">
            <a:extLst>
              <a:ext uri="{FF2B5EF4-FFF2-40B4-BE49-F238E27FC236}">
                <a16:creationId xmlns:a16="http://schemas.microsoft.com/office/drawing/2014/main" id="{50125C7E-034E-696B-4229-55DEBA306F8B}"/>
              </a:ext>
            </a:extLst>
          </p:cNvPr>
          <p:cNvSpPr/>
          <p:nvPr userDrawn="1"/>
        </p:nvSpPr>
        <p:spPr>
          <a:xfrm rot="5400000">
            <a:off x="5058293" y="2150141"/>
            <a:ext cx="1828342" cy="7583945"/>
          </a:xfrm>
          <a:prstGeom prst="round2SameRect">
            <a:avLst>
              <a:gd name="adj1" fmla="val 50000"/>
              <a:gd name="adj2"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accent2"/>
              </a:solidFill>
              <a:latin typeface="FS Albert Pro" panose="02000503040000020004" pitchFamily="2" charset="0"/>
              <a:sym typeface="Helvetica Neue"/>
            </a:endParaRPr>
          </a:p>
        </p:txBody>
      </p:sp>
      <p:sp>
        <p:nvSpPr>
          <p:cNvPr id="6" name="Round Same Side Corner Rectangle 5">
            <a:extLst>
              <a:ext uri="{FF2B5EF4-FFF2-40B4-BE49-F238E27FC236}">
                <a16:creationId xmlns:a16="http://schemas.microsoft.com/office/drawing/2014/main" id="{5BFB3301-178F-5C31-ADEF-C6CF238D8788}"/>
              </a:ext>
            </a:extLst>
          </p:cNvPr>
          <p:cNvSpPr/>
          <p:nvPr userDrawn="1"/>
        </p:nvSpPr>
        <p:spPr>
          <a:xfrm rot="5400000">
            <a:off x="673239" y="4354704"/>
            <a:ext cx="1828342" cy="3174821"/>
          </a:xfrm>
          <a:prstGeom prst="round2Same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endParaRPr lang="en-US">
              <a:solidFill>
                <a:schemeClr val="accent2"/>
              </a:solidFill>
              <a:latin typeface="FS Albert Pro" panose="02000503040000020004" pitchFamily="2" charset="0"/>
              <a:sym typeface="Helvetica Neue"/>
            </a:endParaRPr>
          </a:p>
        </p:txBody>
      </p:sp>
      <p:sp>
        <p:nvSpPr>
          <p:cNvPr id="8" name="Freeform 7">
            <a:extLst>
              <a:ext uri="{FF2B5EF4-FFF2-40B4-BE49-F238E27FC236}">
                <a16:creationId xmlns:a16="http://schemas.microsoft.com/office/drawing/2014/main" id="{4CBC9D89-7E95-823B-FD33-B464D029566A}"/>
              </a:ext>
              <a:ext uri="{C183D7F6-B498-43B3-948B-1728B52AA6E4}">
                <adec:decorative xmlns:adec="http://schemas.microsoft.com/office/drawing/2017/decorative" val="1"/>
              </a:ext>
            </a:extLst>
          </p:cNvPr>
          <p:cNvSpPr/>
          <p:nvPr/>
        </p:nvSpPr>
        <p:spPr>
          <a:xfrm>
            <a:off x="0" y="0"/>
            <a:ext cx="12185904" cy="5027943"/>
          </a:xfrm>
          <a:custGeom>
            <a:avLst/>
            <a:gdLst>
              <a:gd name="connsiteX0" fmla="*/ 0 w 12185904"/>
              <a:gd name="connsiteY0" fmla="*/ 0 h 5027943"/>
              <a:gd name="connsiteX1" fmla="*/ 12185905 w 12185904"/>
              <a:gd name="connsiteY1" fmla="*/ 0 h 5027943"/>
              <a:gd name="connsiteX2" fmla="*/ 12185905 w 12185904"/>
              <a:gd name="connsiteY2" fmla="*/ 5027943 h 5027943"/>
              <a:gd name="connsiteX3" fmla="*/ 0 w 12185904"/>
              <a:gd name="connsiteY3" fmla="*/ 5027943 h 5027943"/>
            </a:gdLst>
            <a:ahLst/>
            <a:cxnLst>
              <a:cxn ang="0">
                <a:pos x="connsiteX0" y="connsiteY0"/>
              </a:cxn>
              <a:cxn ang="0">
                <a:pos x="connsiteX1" y="connsiteY1"/>
              </a:cxn>
              <a:cxn ang="0">
                <a:pos x="connsiteX2" y="connsiteY2"/>
              </a:cxn>
              <a:cxn ang="0">
                <a:pos x="connsiteX3" y="connsiteY3"/>
              </a:cxn>
            </a:cxnLst>
            <a:rect l="l" t="t" r="r" b="b"/>
            <a:pathLst>
              <a:path w="12185904" h="5027943">
                <a:moveTo>
                  <a:pt x="0" y="0"/>
                </a:moveTo>
                <a:lnTo>
                  <a:pt x="12185905" y="0"/>
                </a:lnTo>
                <a:lnTo>
                  <a:pt x="12185905" y="5027943"/>
                </a:lnTo>
                <a:lnTo>
                  <a:pt x="0" y="5027943"/>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0B8F600C-7F45-7147-ACE4-DE59634A047E}"/>
              </a:ext>
            </a:extLst>
          </p:cNvPr>
          <p:cNvSpPr>
            <a:spLocks noGrp="1"/>
          </p:cNvSpPr>
          <p:nvPr>
            <p:ph type="ctrTitle" hasCustomPrompt="1"/>
          </p:nvPr>
        </p:nvSpPr>
        <p:spPr>
          <a:xfrm>
            <a:off x="180754" y="680277"/>
            <a:ext cx="9027041" cy="3663447"/>
          </a:xfrm>
        </p:spPr>
        <p:txBody>
          <a:bodyPr anchor="ctr">
            <a:noAutofit/>
          </a:bodyPr>
          <a:lstStyle>
            <a:lvl1pPr algn="l">
              <a:lnSpc>
                <a:spcPct val="75000"/>
              </a:lnSpc>
              <a:defRPr sz="11000">
                <a:solidFill>
                  <a:schemeClr val="bg1"/>
                </a:solidFill>
              </a:defRPr>
            </a:lvl1pPr>
          </a:lstStyle>
          <a:p>
            <a:r>
              <a:rPr lang="en-US"/>
              <a:t>Thank you</a:t>
            </a:r>
          </a:p>
        </p:txBody>
      </p:sp>
      <p:sp>
        <p:nvSpPr>
          <p:cNvPr id="21" name="Text Placeholder 9">
            <a:extLst>
              <a:ext uri="{FF2B5EF4-FFF2-40B4-BE49-F238E27FC236}">
                <a16:creationId xmlns:a16="http://schemas.microsoft.com/office/drawing/2014/main" id="{9BF521F2-5C2B-184D-857D-027C58275EA8}"/>
              </a:ext>
            </a:extLst>
          </p:cNvPr>
          <p:cNvSpPr>
            <a:spLocks noGrp="1"/>
          </p:cNvSpPr>
          <p:nvPr>
            <p:ph type="body" sz="quarter" idx="14"/>
          </p:nvPr>
        </p:nvSpPr>
        <p:spPr>
          <a:xfrm>
            <a:off x="3379392" y="5919102"/>
            <a:ext cx="5111496" cy="365125"/>
          </a:xfrm>
        </p:spPr>
        <p:txBody>
          <a:bodyPr anchor="b">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Click to edit Master text styles</a:t>
            </a:r>
          </a:p>
        </p:txBody>
      </p:sp>
      <p:pic>
        <p:nvPicPr>
          <p:cNvPr id="3" name="Graphic 2" descr="BD Logo">
            <a:extLst>
              <a:ext uri="{FF2B5EF4-FFF2-40B4-BE49-F238E27FC236}">
                <a16:creationId xmlns:a16="http://schemas.microsoft.com/office/drawing/2014/main" id="{206AB3EB-2EE0-C654-9F47-359ACD3D9B2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6629" y="5295900"/>
            <a:ext cx="2545245" cy="1393825"/>
          </a:xfrm>
          <a:prstGeom prst="rect">
            <a:avLst/>
          </a:prstGeom>
        </p:spPr>
      </p:pic>
      <p:sp>
        <p:nvSpPr>
          <p:cNvPr id="4" name="Slide Number Placeholder 5">
            <a:extLst>
              <a:ext uri="{FF2B5EF4-FFF2-40B4-BE49-F238E27FC236}">
                <a16:creationId xmlns:a16="http://schemas.microsoft.com/office/drawing/2014/main" id="{443BE5BD-7A32-050E-0085-899F9E2D34C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967477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Hold slide (BD Master Logo)">
    <p:spTree>
      <p:nvGrpSpPr>
        <p:cNvPr id="1" name=""/>
        <p:cNvGrpSpPr/>
        <p:nvPr/>
      </p:nvGrpSpPr>
      <p:grpSpPr>
        <a:xfrm>
          <a:off x="0" y="0"/>
          <a:ext cx="0" cy="0"/>
          <a:chOff x="0" y="0"/>
          <a:chExt cx="0" cy="0"/>
        </a:xfrm>
      </p:grpSpPr>
      <p:sp>
        <p:nvSpPr>
          <p:cNvPr id="3" name="Freeform 2" descr="BD Logo">
            <a:extLst>
              <a:ext uri="{FF2B5EF4-FFF2-40B4-BE49-F238E27FC236}">
                <a16:creationId xmlns:a16="http://schemas.microsoft.com/office/drawing/2014/main" id="{17510B36-F74B-2770-6B52-EEAE1E25D82A}"/>
              </a:ext>
            </a:extLst>
          </p:cNvPr>
          <p:cNvSpPr/>
          <p:nvPr/>
        </p:nvSpPr>
        <p:spPr>
          <a:xfrm>
            <a:off x="0" y="0"/>
            <a:ext cx="12188951" cy="6858000"/>
          </a:xfrm>
          <a:custGeom>
            <a:avLst/>
            <a:gdLst>
              <a:gd name="connsiteX0" fmla="*/ 0 w 12188951"/>
              <a:gd name="connsiteY0" fmla="*/ 0 h 6858000"/>
              <a:gd name="connsiteX1" fmla="*/ 12188951 w 12188951"/>
              <a:gd name="connsiteY1" fmla="*/ 0 h 6858000"/>
              <a:gd name="connsiteX2" fmla="*/ 12188951 w 12188951"/>
              <a:gd name="connsiteY2" fmla="*/ 6858000 h 6858000"/>
              <a:gd name="connsiteX3" fmla="*/ 0 w 121889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1" h="6858000">
                <a:moveTo>
                  <a:pt x="0" y="0"/>
                </a:moveTo>
                <a:lnTo>
                  <a:pt x="12188951" y="0"/>
                </a:lnTo>
                <a:lnTo>
                  <a:pt x="12188951" y="6858000"/>
                </a:lnTo>
                <a:lnTo>
                  <a:pt x="0" y="6858000"/>
                </a:lnTo>
                <a:close/>
              </a:path>
            </a:pathLst>
          </a:custGeom>
          <a:solidFill>
            <a:schemeClr val="bg2"/>
          </a:solidFill>
          <a:ln w="12690" cap="flat">
            <a:noFill/>
            <a:prstDash val="solid"/>
            <a:miter/>
          </a:ln>
        </p:spPr>
        <p:txBody>
          <a:bodyPr rtlCol="0" anchor="ctr"/>
          <a:lstStyle/>
          <a:p>
            <a:endParaRPr lang="en-US"/>
          </a:p>
        </p:txBody>
      </p:sp>
      <p:grpSp>
        <p:nvGrpSpPr>
          <p:cNvPr id="5" name="Graphic 3">
            <a:extLst>
              <a:ext uri="{FF2B5EF4-FFF2-40B4-BE49-F238E27FC236}">
                <a16:creationId xmlns:a16="http://schemas.microsoft.com/office/drawing/2014/main" id="{73F444A3-916D-32D9-EDF1-BCA61223CA59}"/>
              </a:ext>
              <a:ext uri="{C183D7F6-B498-43B3-948B-1728B52AA6E4}">
                <adec:decorative xmlns:adec="http://schemas.microsoft.com/office/drawing/2017/decorative" val="1"/>
              </a:ext>
            </a:extLst>
          </p:cNvPr>
          <p:cNvGrpSpPr/>
          <p:nvPr/>
        </p:nvGrpSpPr>
        <p:grpSpPr>
          <a:xfrm>
            <a:off x="0" y="453262"/>
            <a:ext cx="7466202" cy="5988303"/>
            <a:chOff x="0" y="453262"/>
            <a:chExt cx="7466202" cy="5988303"/>
          </a:xfrm>
        </p:grpSpPr>
        <p:sp>
          <p:nvSpPr>
            <p:cNvPr id="6" name="Freeform 5">
              <a:extLst>
                <a:ext uri="{FF2B5EF4-FFF2-40B4-BE49-F238E27FC236}">
                  <a16:creationId xmlns:a16="http://schemas.microsoft.com/office/drawing/2014/main" id="{D1EB5AF0-974F-1398-F30E-BBF526E3AAF5}"/>
                </a:ext>
              </a:extLst>
            </p:cNvPr>
            <p:cNvSpPr/>
            <p:nvPr/>
          </p:nvSpPr>
          <p:spPr>
            <a:xfrm>
              <a:off x="6072491" y="3037957"/>
              <a:ext cx="1393710" cy="787799"/>
            </a:xfrm>
            <a:custGeom>
              <a:avLst/>
              <a:gdLst>
                <a:gd name="connsiteX0" fmla="*/ 354724 w 1393710"/>
                <a:gd name="connsiteY0" fmla="*/ 786521 h 787799"/>
                <a:gd name="connsiteX1" fmla="*/ 62624 w 1393710"/>
                <a:gd name="connsiteY1" fmla="*/ 786521 h 787799"/>
                <a:gd name="connsiteX2" fmla="*/ 0 w 1393710"/>
                <a:gd name="connsiteY2" fmla="*/ 724176 h 787799"/>
                <a:gd name="connsiteX3" fmla="*/ 13 w 1393710"/>
                <a:gd name="connsiteY3" fmla="*/ 723021 h 787799"/>
                <a:gd name="connsiteX4" fmla="*/ 13 w 1393710"/>
                <a:gd name="connsiteY4" fmla="*/ 62621 h 787799"/>
                <a:gd name="connsiteX5" fmla="*/ 60579 w 1393710"/>
                <a:gd name="connsiteY5" fmla="*/ 10 h 787799"/>
                <a:gd name="connsiteX6" fmla="*/ 62624 w 1393710"/>
                <a:gd name="connsiteY6" fmla="*/ 10 h 787799"/>
                <a:gd name="connsiteX7" fmla="*/ 335674 w 1393710"/>
                <a:gd name="connsiteY7" fmla="*/ 10 h 787799"/>
                <a:gd name="connsiteX8" fmla="*/ 575576 w 1393710"/>
                <a:gd name="connsiteY8" fmla="*/ 200797 h 787799"/>
                <a:gd name="connsiteX9" fmla="*/ 481089 w 1393710"/>
                <a:gd name="connsiteY9" fmla="*/ 365896 h 787799"/>
                <a:gd name="connsiteX10" fmla="*/ 621678 w 1393710"/>
                <a:gd name="connsiteY10" fmla="*/ 562365 h 787799"/>
                <a:gd name="connsiteX11" fmla="*/ 354978 w 1393710"/>
                <a:gd name="connsiteY11" fmla="*/ 787790 h 787799"/>
                <a:gd name="connsiteX12" fmla="*/ 330721 w 1393710"/>
                <a:gd name="connsiteY12" fmla="*/ 116469 h 787799"/>
                <a:gd name="connsiteX13" fmla="*/ 126632 w 1393710"/>
                <a:gd name="connsiteY13" fmla="*/ 116469 h 787799"/>
                <a:gd name="connsiteX14" fmla="*/ 126632 w 1393710"/>
                <a:gd name="connsiteY14" fmla="*/ 315096 h 787799"/>
                <a:gd name="connsiteX15" fmla="*/ 330467 w 1393710"/>
                <a:gd name="connsiteY15" fmla="*/ 315096 h 787799"/>
                <a:gd name="connsiteX16" fmla="*/ 449339 w 1393710"/>
                <a:gd name="connsiteY16" fmla="*/ 215656 h 787799"/>
                <a:gd name="connsiteX17" fmla="*/ 330467 w 1393710"/>
                <a:gd name="connsiteY17" fmla="*/ 115198 h 787799"/>
                <a:gd name="connsiteX18" fmla="*/ 359550 w 1393710"/>
                <a:gd name="connsiteY18" fmla="*/ 429651 h 787799"/>
                <a:gd name="connsiteX19" fmla="*/ 126632 w 1393710"/>
                <a:gd name="connsiteY19" fmla="*/ 429651 h 787799"/>
                <a:gd name="connsiteX20" fmla="*/ 126632 w 1393710"/>
                <a:gd name="connsiteY20" fmla="*/ 670951 h 787799"/>
                <a:gd name="connsiteX21" fmla="*/ 359296 w 1393710"/>
                <a:gd name="connsiteY21" fmla="*/ 670951 h 787799"/>
                <a:gd name="connsiteX22" fmla="*/ 495440 w 1393710"/>
                <a:gd name="connsiteY22" fmla="*/ 550427 h 787799"/>
                <a:gd name="connsiteX23" fmla="*/ 359296 w 1393710"/>
                <a:gd name="connsiteY23" fmla="*/ 428381 h 787799"/>
                <a:gd name="connsiteX24" fmla="*/ 986168 w 1393710"/>
                <a:gd name="connsiteY24" fmla="*/ 787790 h 787799"/>
                <a:gd name="connsiteX25" fmla="*/ 791985 w 1393710"/>
                <a:gd name="connsiteY25" fmla="*/ 787790 h 787799"/>
                <a:gd name="connsiteX26" fmla="*/ 728485 w 1393710"/>
                <a:gd name="connsiteY26" fmla="*/ 726335 h 787799"/>
                <a:gd name="connsiteX27" fmla="*/ 728485 w 1393710"/>
                <a:gd name="connsiteY27" fmla="*/ 724290 h 787799"/>
                <a:gd name="connsiteX28" fmla="*/ 728485 w 1393710"/>
                <a:gd name="connsiteY28" fmla="*/ 63891 h 787799"/>
                <a:gd name="connsiteX29" fmla="*/ 790829 w 1393710"/>
                <a:gd name="connsiteY29" fmla="*/ 1267 h 787799"/>
                <a:gd name="connsiteX30" fmla="*/ 791985 w 1393710"/>
                <a:gd name="connsiteY30" fmla="*/ 1279 h 787799"/>
                <a:gd name="connsiteX31" fmla="*/ 985914 w 1393710"/>
                <a:gd name="connsiteY31" fmla="*/ 1279 h 787799"/>
                <a:gd name="connsiteX32" fmla="*/ 1393711 w 1393710"/>
                <a:gd name="connsiteY32" fmla="*/ 394979 h 787799"/>
                <a:gd name="connsiteX33" fmla="*/ 985914 w 1393710"/>
                <a:gd name="connsiteY33" fmla="*/ 786521 h 787799"/>
                <a:gd name="connsiteX34" fmla="*/ 977913 w 1393710"/>
                <a:gd name="connsiteY34" fmla="*/ 116469 h 787799"/>
                <a:gd name="connsiteX35" fmla="*/ 856120 w 1393710"/>
                <a:gd name="connsiteY35" fmla="*/ 116469 h 787799"/>
                <a:gd name="connsiteX36" fmla="*/ 856120 w 1393710"/>
                <a:gd name="connsiteY36" fmla="*/ 670443 h 787799"/>
                <a:gd name="connsiteX37" fmla="*/ 977913 w 1393710"/>
                <a:gd name="connsiteY37" fmla="*/ 670443 h 787799"/>
                <a:gd name="connsiteX38" fmla="*/ 1267473 w 1393710"/>
                <a:gd name="connsiteY38" fmla="*/ 392694 h 787799"/>
                <a:gd name="connsiteX39" fmla="*/ 977659 w 1393710"/>
                <a:gd name="connsiteY39" fmla="*/ 115198 h 78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3710" h="787799">
                  <a:moveTo>
                    <a:pt x="354724" y="786521"/>
                  </a:moveTo>
                  <a:lnTo>
                    <a:pt x="62624" y="786521"/>
                  </a:lnTo>
                  <a:cubicBezTo>
                    <a:pt x="28118" y="786597"/>
                    <a:pt x="76" y="758682"/>
                    <a:pt x="0" y="724176"/>
                  </a:cubicBezTo>
                  <a:cubicBezTo>
                    <a:pt x="0" y="723783"/>
                    <a:pt x="13" y="723402"/>
                    <a:pt x="13" y="723021"/>
                  </a:cubicBezTo>
                  <a:lnTo>
                    <a:pt x="13" y="62621"/>
                  </a:lnTo>
                  <a:cubicBezTo>
                    <a:pt x="-558" y="28610"/>
                    <a:pt x="26556" y="581"/>
                    <a:pt x="60579" y="10"/>
                  </a:cubicBezTo>
                  <a:cubicBezTo>
                    <a:pt x="61252" y="-3"/>
                    <a:pt x="61938" y="-3"/>
                    <a:pt x="62624" y="10"/>
                  </a:cubicBezTo>
                  <a:lnTo>
                    <a:pt x="335674" y="10"/>
                  </a:lnTo>
                  <a:cubicBezTo>
                    <a:pt x="485788" y="10"/>
                    <a:pt x="575576" y="87259"/>
                    <a:pt x="575576" y="200797"/>
                  </a:cubicBezTo>
                  <a:cubicBezTo>
                    <a:pt x="575576" y="314334"/>
                    <a:pt x="505473" y="356371"/>
                    <a:pt x="481089" y="365896"/>
                  </a:cubicBezTo>
                  <a:cubicBezTo>
                    <a:pt x="519189" y="375421"/>
                    <a:pt x="621678" y="418856"/>
                    <a:pt x="621678" y="562365"/>
                  </a:cubicBezTo>
                  <a:cubicBezTo>
                    <a:pt x="621678" y="685302"/>
                    <a:pt x="522618" y="787790"/>
                    <a:pt x="354978" y="787790"/>
                  </a:cubicBezTo>
                  <a:moveTo>
                    <a:pt x="330721" y="116469"/>
                  </a:moveTo>
                  <a:lnTo>
                    <a:pt x="126632" y="116469"/>
                  </a:lnTo>
                  <a:lnTo>
                    <a:pt x="126632" y="315096"/>
                  </a:lnTo>
                  <a:lnTo>
                    <a:pt x="330467" y="315096"/>
                  </a:lnTo>
                  <a:cubicBezTo>
                    <a:pt x="411239" y="315096"/>
                    <a:pt x="449339" y="270139"/>
                    <a:pt x="449339" y="215656"/>
                  </a:cubicBezTo>
                  <a:cubicBezTo>
                    <a:pt x="449339" y="161172"/>
                    <a:pt x="413652" y="115198"/>
                    <a:pt x="330467" y="115198"/>
                  </a:cubicBezTo>
                  <a:close/>
                  <a:moveTo>
                    <a:pt x="359550" y="429651"/>
                  </a:moveTo>
                  <a:lnTo>
                    <a:pt x="126632" y="429651"/>
                  </a:lnTo>
                  <a:lnTo>
                    <a:pt x="126632" y="670951"/>
                  </a:lnTo>
                  <a:lnTo>
                    <a:pt x="359296" y="670951"/>
                  </a:lnTo>
                  <a:cubicBezTo>
                    <a:pt x="452514" y="670951"/>
                    <a:pt x="495440" y="610626"/>
                    <a:pt x="495440" y="550427"/>
                  </a:cubicBezTo>
                  <a:cubicBezTo>
                    <a:pt x="495440" y="490229"/>
                    <a:pt x="453149" y="428381"/>
                    <a:pt x="359296" y="428381"/>
                  </a:cubicBezTo>
                  <a:close/>
                  <a:moveTo>
                    <a:pt x="986168" y="787790"/>
                  </a:moveTo>
                  <a:lnTo>
                    <a:pt x="791985" y="787790"/>
                  </a:lnTo>
                  <a:cubicBezTo>
                    <a:pt x="757479" y="788362"/>
                    <a:pt x="729056" y="760841"/>
                    <a:pt x="728485" y="726335"/>
                  </a:cubicBezTo>
                  <a:cubicBezTo>
                    <a:pt x="728472" y="725662"/>
                    <a:pt x="728472" y="724976"/>
                    <a:pt x="728485" y="724290"/>
                  </a:cubicBezTo>
                  <a:lnTo>
                    <a:pt x="728485" y="63891"/>
                  </a:lnTo>
                  <a:cubicBezTo>
                    <a:pt x="728409" y="29385"/>
                    <a:pt x="756324" y="1343"/>
                    <a:pt x="790829" y="1267"/>
                  </a:cubicBezTo>
                  <a:cubicBezTo>
                    <a:pt x="791223" y="1267"/>
                    <a:pt x="791604" y="1279"/>
                    <a:pt x="791985" y="1279"/>
                  </a:cubicBezTo>
                  <a:lnTo>
                    <a:pt x="985914" y="1279"/>
                  </a:lnTo>
                  <a:cubicBezTo>
                    <a:pt x="1248550" y="1279"/>
                    <a:pt x="1393711" y="177301"/>
                    <a:pt x="1393711" y="394979"/>
                  </a:cubicBezTo>
                  <a:cubicBezTo>
                    <a:pt x="1393711" y="612658"/>
                    <a:pt x="1247026" y="786521"/>
                    <a:pt x="985914" y="786521"/>
                  </a:cubicBezTo>
                  <a:close/>
                  <a:moveTo>
                    <a:pt x="977913" y="116469"/>
                  </a:moveTo>
                  <a:lnTo>
                    <a:pt x="856120" y="116469"/>
                  </a:lnTo>
                  <a:lnTo>
                    <a:pt x="856120" y="670443"/>
                  </a:lnTo>
                  <a:lnTo>
                    <a:pt x="977913" y="670443"/>
                  </a:lnTo>
                  <a:cubicBezTo>
                    <a:pt x="1163841" y="670443"/>
                    <a:pt x="1267473" y="560460"/>
                    <a:pt x="1267473" y="392694"/>
                  </a:cubicBezTo>
                  <a:cubicBezTo>
                    <a:pt x="1267473" y="224927"/>
                    <a:pt x="1165364" y="115198"/>
                    <a:pt x="977659" y="115198"/>
                  </a:cubicBezTo>
                  <a:close/>
                </a:path>
              </a:pathLst>
            </a:custGeom>
            <a:solidFill>
              <a:srgbClr val="044ED7"/>
            </a:solidFill>
            <a:ln w="12690" cap="flat">
              <a:noFill/>
              <a:prstDash val="solid"/>
              <a:miter/>
            </a:ln>
          </p:spPr>
          <p:txBody>
            <a:bodyPr rtlCol="0" anchor="ctr"/>
            <a:lstStyle/>
            <a:p>
              <a:endParaRPr lang="en-US"/>
            </a:p>
          </p:txBody>
        </p:sp>
        <p:sp>
          <p:nvSpPr>
            <p:cNvPr id="7" name="Freeform 6">
              <a:extLst>
                <a:ext uri="{FF2B5EF4-FFF2-40B4-BE49-F238E27FC236}">
                  <a16:creationId xmlns:a16="http://schemas.microsoft.com/office/drawing/2014/main" id="{B5515F0F-9695-800C-6385-68CFDC9AA6EB}"/>
                </a:ext>
              </a:extLst>
            </p:cNvPr>
            <p:cNvSpPr/>
            <p:nvPr/>
          </p:nvSpPr>
          <p:spPr>
            <a:xfrm>
              <a:off x="4706110" y="2899536"/>
              <a:ext cx="1059054" cy="603377"/>
            </a:xfrm>
            <a:custGeom>
              <a:avLst/>
              <a:gdLst>
                <a:gd name="connsiteX0" fmla="*/ 304039 w 1059054"/>
                <a:gd name="connsiteY0" fmla="*/ 501777 h 603377"/>
                <a:gd name="connsiteX1" fmla="*/ 5081 w 1059054"/>
                <a:gd name="connsiteY1" fmla="*/ 603377 h 603377"/>
                <a:gd name="connsiteX2" fmla="*/ 1 w 1059054"/>
                <a:gd name="connsiteY2" fmla="*/ 529209 h 603377"/>
                <a:gd name="connsiteX3" fmla="*/ 46483 w 1059054"/>
                <a:gd name="connsiteY3" fmla="*/ 312039 h 603377"/>
                <a:gd name="connsiteX4" fmla="*/ 305182 w 1059054"/>
                <a:gd name="connsiteY4" fmla="*/ 494665 h 603377"/>
                <a:gd name="connsiteX5" fmla="*/ 307468 w 1059054"/>
                <a:gd name="connsiteY5" fmla="*/ 497967 h 603377"/>
                <a:gd name="connsiteX6" fmla="*/ 304039 w 1059054"/>
                <a:gd name="connsiteY6" fmla="*/ 501523 h 603377"/>
                <a:gd name="connsiteX7" fmla="*/ 527178 w 1059054"/>
                <a:gd name="connsiteY7" fmla="*/ 0 h 603377"/>
                <a:gd name="connsiteX8" fmla="*/ 244222 w 1059054"/>
                <a:gd name="connsiteY8" fmla="*/ 83185 h 603377"/>
                <a:gd name="connsiteX9" fmla="*/ 461392 w 1059054"/>
                <a:gd name="connsiteY9" fmla="*/ 313563 h 603377"/>
                <a:gd name="connsiteX10" fmla="*/ 465202 w 1059054"/>
                <a:gd name="connsiteY10" fmla="*/ 315976 h 603377"/>
                <a:gd name="connsiteX11" fmla="*/ 468504 w 1059054"/>
                <a:gd name="connsiteY11" fmla="*/ 312674 h 603377"/>
                <a:gd name="connsiteX12" fmla="*/ 527178 w 1059054"/>
                <a:gd name="connsiteY12" fmla="*/ 254 h 603377"/>
                <a:gd name="connsiteX13" fmla="*/ 361189 w 1059054"/>
                <a:gd name="connsiteY13" fmla="*/ 382016 h 603377"/>
                <a:gd name="connsiteX14" fmla="*/ 361189 w 1059054"/>
                <a:gd name="connsiteY14" fmla="*/ 379349 h 603377"/>
                <a:gd name="connsiteX15" fmla="*/ 242063 w 1059054"/>
                <a:gd name="connsiteY15" fmla="*/ 85598 h 603377"/>
                <a:gd name="connsiteX16" fmla="*/ 49277 w 1059054"/>
                <a:gd name="connsiteY16" fmla="*/ 308610 h 603377"/>
                <a:gd name="connsiteX17" fmla="*/ 356109 w 1059054"/>
                <a:gd name="connsiteY17" fmla="*/ 384810 h 603377"/>
                <a:gd name="connsiteX18" fmla="*/ 358903 w 1059054"/>
                <a:gd name="connsiteY18" fmla="*/ 384810 h 603377"/>
                <a:gd name="connsiteX19" fmla="*/ 361189 w 1059054"/>
                <a:gd name="connsiteY19" fmla="*/ 382016 h 603377"/>
                <a:gd name="connsiteX20" fmla="*/ 754889 w 1059054"/>
                <a:gd name="connsiteY20" fmla="*/ 501777 h 603377"/>
                <a:gd name="connsiteX21" fmla="*/ 1053847 w 1059054"/>
                <a:gd name="connsiteY21" fmla="*/ 603377 h 603377"/>
                <a:gd name="connsiteX22" fmla="*/ 1012572 w 1059054"/>
                <a:gd name="connsiteY22" fmla="*/ 312039 h 603377"/>
                <a:gd name="connsiteX23" fmla="*/ 753746 w 1059054"/>
                <a:gd name="connsiteY23" fmla="*/ 494665 h 603377"/>
                <a:gd name="connsiteX24" fmla="*/ 751460 w 1059054"/>
                <a:gd name="connsiteY24" fmla="*/ 497967 h 603377"/>
                <a:gd name="connsiteX25" fmla="*/ 754127 w 1059054"/>
                <a:gd name="connsiteY25" fmla="*/ 501777 h 603377"/>
                <a:gd name="connsiteX26" fmla="*/ 589789 w 1059054"/>
                <a:gd name="connsiteY26" fmla="*/ 312547 h 603377"/>
                <a:gd name="connsiteX27" fmla="*/ 592964 w 1059054"/>
                <a:gd name="connsiteY27" fmla="*/ 315849 h 603377"/>
                <a:gd name="connsiteX28" fmla="*/ 596774 w 1059054"/>
                <a:gd name="connsiteY28" fmla="*/ 313436 h 603377"/>
                <a:gd name="connsiteX29" fmla="*/ 814071 w 1059054"/>
                <a:gd name="connsiteY29" fmla="*/ 83439 h 603377"/>
                <a:gd name="connsiteX30" fmla="*/ 530988 w 1059054"/>
                <a:gd name="connsiteY30" fmla="*/ 254 h 603377"/>
                <a:gd name="connsiteX31" fmla="*/ 589789 w 1059054"/>
                <a:gd name="connsiteY31" fmla="*/ 312547 h 603377"/>
                <a:gd name="connsiteX32" fmla="*/ 700533 w 1059054"/>
                <a:gd name="connsiteY32" fmla="*/ 384937 h 603377"/>
                <a:gd name="connsiteX33" fmla="*/ 703200 w 1059054"/>
                <a:gd name="connsiteY33" fmla="*/ 384937 h 603377"/>
                <a:gd name="connsiteX34" fmla="*/ 1010159 w 1059054"/>
                <a:gd name="connsiteY34" fmla="*/ 308737 h 603377"/>
                <a:gd name="connsiteX35" fmla="*/ 817373 w 1059054"/>
                <a:gd name="connsiteY35" fmla="*/ 85725 h 603377"/>
                <a:gd name="connsiteX36" fmla="*/ 698247 w 1059054"/>
                <a:gd name="connsiteY36" fmla="*/ 379476 h 603377"/>
                <a:gd name="connsiteX37" fmla="*/ 697612 w 1059054"/>
                <a:gd name="connsiteY37" fmla="*/ 382143 h 603377"/>
                <a:gd name="connsiteX38" fmla="*/ 700533 w 1059054"/>
                <a:gd name="connsiteY38" fmla="*/ 384937 h 6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9054" h="603377">
                  <a:moveTo>
                    <a:pt x="304039" y="501777"/>
                  </a:moveTo>
                  <a:lnTo>
                    <a:pt x="5081" y="603377"/>
                  </a:lnTo>
                  <a:cubicBezTo>
                    <a:pt x="1716" y="578803"/>
                    <a:pt x="14" y="554012"/>
                    <a:pt x="1" y="529209"/>
                  </a:cubicBezTo>
                  <a:cubicBezTo>
                    <a:pt x="-139" y="454330"/>
                    <a:pt x="15698" y="380289"/>
                    <a:pt x="46483" y="312039"/>
                  </a:cubicBezTo>
                  <a:lnTo>
                    <a:pt x="305182" y="494665"/>
                  </a:lnTo>
                  <a:cubicBezTo>
                    <a:pt x="306833" y="495808"/>
                    <a:pt x="307468" y="496824"/>
                    <a:pt x="307468" y="497967"/>
                  </a:cubicBezTo>
                  <a:cubicBezTo>
                    <a:pt x="307468" y="499110"/>
                    <a:pt x="305817" y="500888"/>
                    <a:pt x="304039" y="501523"/>
                  </a:cubicBezTo>
                  <a:moveTo>
                    <a:pt x="527178" y="0"/>
                  </a:moveTo>
                  <a:cubicBezTo>
                    <a:pt x="426860" y="203"/>
                    <a:pt x="328690" y="29070"/>
                    <a:pt x="244222" y="83185"/>
                  </a:cubicBezTo>
                  <a:lnTo>
                    <a:pt x="461392" y="313563"/>
                  </a:lnTo>
                  <a:cubicBezTo>
                    <a:pt x="462916" y="315087"/>
                    <a:pt x="463932" y="315976"/>
                    <a:pt x="465202" y="315976"/>
                  </a:cubicBezTo>
                  <a:cubicBezTo>
                    <a:pt x="466472" y="315976"/>
                    <a:pt x="467996" y="315087"/>
                    <a:pt x="468504" y="312674"/>
                  </a:cubicBezTo>
                  <a:cubicBezTo>
                    <a:pt x="471171" y="297942"/>
                    <a:pt x="527178" y="254"/>
                    <a:pt x="527178" y="254"/>
                  </a:cubicBezTo>
                  <a:close/>
                  <a:moveTo>
                    <a:pt x="361189" y="382016"/>
                  </a:moveTo>
                  <a:cubicBezTo>
                    <a:pt x="361316" y="381127"/>
                    <a:pt x="361316" y="380238"/>
                    <a:pt x="361189" y="379349"/>
                  </a:cubicBezTo>
                  <a:lnTo>
                    <a:pt x="242063" y="85598"/>
                  </a:lnTo>
                  <a:cubicBezTo>
                    <a:pt x="158027" y="140234"/>
                    <a:pt x="91187" y="217551"/>
                    <a:pt x="49277" y="308610"/>
                  </a:cubicBezTo>
                  <a:lnTo>
                    <a:pt x="356109" y="384810"/>
                  </a:lnTo>
                  <a:cubicBezTo>
                    <a:pt x="357036" y="384873"/>
                    <a:pt x="357976" y="384873"/>
                    <a:pt x="358903" y="384810"/>
                  </a:cubicBezTo>
                  <a:cubicBezTo>
                    <a:pt x="360249" y="384556"/>
                    <a:pt x="361215" y="383375"/>
                    <a:pt x="361189" y="382016"/>
                  </a:cubicBezTo>
                  <a:close/>
                  <a:moveTo>
                    <a:pt x="754889" y="501777"/>
                  </a:moveTo>
                  <a:lnTo>
                    <a:pt x="1053847" y="603377"/>
                  </a:lnTo>
                  <a:cubicBezTo>
                    <a:pt x="1067830" y="504317"/>
                    <a:pt x="1053517" y="403314"/>
                    <a:pt x="1012572" y="312039"/>
                  </a:cubicBezTo>
                  <a:lnTo>
                    <a:pt x="753746" y="494665"/>
                  </a:lnTo>
                  <a:cubicBezTo>
                    <a:pt x="752222" y="495808"/>
                    <a:pt x="751460" y="496824"/>
                    <a:pt x="751460" y="497967"/>
                  </a:cubicBezTo>
                  <a:cubicBezTo>
                    <a:pt x="751460" y="499110"/>
                    <a:pt x="752349" y="501142"/>
                    <a:pt x="754127" y="501777"/>
                  </a:cubicBezTo>
                  <a:close/>
                  <a:moveTo>
                    <a:pt x="589789" y="312547"/>
                  </a:moveTo>
                  <a:cubicBezTo>
                    <a:pt x="589789" y="314960"/>
                    <a:pt x="591694" y="315849"/>
                    <a:pt x="592964" y="315849"/>
                  </a:cubicBezTo>
                  <a:cubicBezTo>
                    <a:pt x="594234" y="315849"/>
                    <a:pt x="595377" y="314960"/>
                    <a:pt x="596774" y="313436"/>
                  </a:cubicBezTo>
                  <a:lnTo>
                    <a:pt x="814071" y="83439"/>
                  </a:lnTo>
                  <a:cubicBezTo>
                    <a:pt x="729552" y="29324"/>
                    <a:pt x="631343" y="457"/>
                    <a:pt x="530988" y="254"/>
                  </a:cubicBezTo>
                  <a:cubicBezTo>
                    <a:pt x="530988" y="254"/>
                    <a:pt x="586995" y="297942"/>
                    <a:pt x="589789" y="312547"/>
                  </a:cubicBezTo>
                  <a:close/>
                  <a:moveTo>
                    <a:pt x="700533" y="384937"/>
                  </a:moveTo>
                  <a:lnTo>
                    <a:pt x="703200" y="384937"/>
                  </a:lnTo>
                  <a:lnTo>
                    <a:pt x="1010159" y="308737"/>
                  </a:lnTo>
                  <a:cubicBezTo>
                    <a:pt x="968211" y="217703"/>
                    <a:pt x="901383" y="140399"/>
                    <a:pt x="817373" y="85725"/>
                  </a:cubicBezTo>
                  <a:lnTo>
                    <a:pt x="698247" y="379476"/>
                  </a:lnTo>
                  <a:cubicBezTo>
                    <a:pt x="697866" y="380314"/>
                    <a:pt x="697650" y="381216"/>
                    <a:pt x="697612" y="382143"/>
                  </a:cubicBezTo>
                  <a:cubicBezTo>
                    <a:pt x="697675" y="383705"/>
                    <a:pt x="698971" y="384937"/>
                    <a:pt x="700533" y="384937"/>
                  </a:cubicBezTo>
                  <a:close/>
                </a:path>
              </a:pathLst>
            </a:custGeom>
            <a:solidFill>
              <a:srgbClr val="FF6E00"/>
            </a:solidFill>
            <a:ln w="1269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B1E78022-6DF4-A55D-8E3E-878D0094E1CB}"/>
                </a:ext>
              </a:extLst>
            </p:cNvPr>
            <p:cNvSpPr/>
            <p:nvPr/>
          </p:nvSpPr>
          <p:spPr>
            <a:xfrm>
              <a:off x="4711699" y="3497800"/>
              <a:ext cx="1046734" cy="460408"/>
            </a:xfrm>
            <a:custGeom>
              <a:avLst/>
              <a:gdLst>
                <a:gd name="connsiteX0" fmla="*/ 523494 w 1046734"/>
                <a:gd name="connsiteY0" fmla="*/ 460409 h 460408"/>
                <a:gd name="connsiteX1" fmla="*/ 1046734 w 1046734"/>
                <a:gd name="connsiteY1" fmla="*/ 10828 h 460408"/>
                <a:gd name="connsiteX2" fmla="*/ 849503 w 1046734"/>
                <a:gd name="connsiteY2" fmla="*/ 38388 h 460408"/>
                <a:gd name="connsiteX3" fmla="*/ 844423 w 1046734"/>
                <a:gd name="connsiteY3" fmla="*/ 42452 h 460408"/>
                <a:gd name="connsiteX4" fmla="*/ 584200 w 1046734"/>
                <a:gd name="connsiteY4" fmla="*/ 265337 h 460408"/>
                <a:gd name="connsiteX5" fmla="*/ 648653 w 1046734"/>
                <a:gd name="connsiteY5" fmla="*/ 78583 h 460408"/>
                <a:gd name="connsiteX6" fmla="*/ 461899 w 1046734"/>
                <a:gd name="connsiteY6" fmla="*/ 14131 h 460408"/>
                <a:gd name="connsiteX7" fmla="*/ 397447 w 1046734"/>
                <a:gd name="connsiteY7" fmla="*/ 200884 h 460408"/>
                <a:gd name="connsiteX8" fmla="*/ 461899 w 1046734"/>
                <a:gd name="connsiteY8" fmla="*/ 265337 h 460408"/>
                <a:gd name="connsiteX9" fmla="*/ 203200 w 1046734"/>
                <a:gd name="connsiteY9" fmla="*/ 42452 h 460408"/>
                <a:gd name="connsiteX10" fmla="*/ 198247 w 1046734"/>
                <a:gd name="connsiteY10" fmla="*/ 38388 h 460408"/>
                <a:gd name="connsiteX11" fmla="*/ 0 w 1046734"/>
                <a:gd name="connsiteY11" fmla="*/ 10828 h 460408"/>
                <a:gd name="connsiteX12" fmla="*/ 523113 w 1046734"/>
                <a:gd name="connsiteY12" fmla="*/ 460409 h 46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734" h="460408">
                  <a:moveTo>
                    <a:pt x="523494" y="460409"/>
                  </a:moveTo>
                  <a:cubicBezTo>
                    <a:pt x="785025" y="460383"/>
                    <a:pt x="1007326" y="269375"/>
                    <a:pt x="1046734" y="10828"/>
                  </a:cubicBezTo>
                  <a:lnTo>
                    <a:pt x="849503" y="38388"/>
                  </a:lnTo>
                  <a:cubicBezTo>
                    <a:pt x="847128" y="38553"/>
                    <a:pt x="845109" y="40165"/>
                    <a:pt x="844423" y="42452"/>
                  </a:cubicBezTo>
                  <a:cubicBezTo>
                    <a:pt x="804431" y="158377"/>
                    <a:pt x="704888" y="243632"/>
                    <a:pt x="584200" y="265337"/>
                  </a:cubicBezTo>
                  <a:cubicBezTo>
                    <a:pt x="653567" y="231567"/>
                    <a:pt x="682422" y="147950"/>
                    <a:pt x="648653" y="78583"/>
                  </a:cubicBezTo>
                  <a:cubicBezTo>
                    <a:pt x="614883" y="9216"/>
                    <a:pt x="531266" y="-19652"/>
                    <a:pt x="461899" y="14131"/>
                  </a:cubicBezTo>
                  <a:cubicBezTo>
                    <a:pt x="392531" y="47900"/>
                    <a:pt x="363677" y="131517"/>
                    <a:pt x="397447" y="200884"/>
                  </a:cubicBezTo>
                  <a:cubicBezTo>
                    <a:pt x="411124" y="228964"/>
                    <a:pt x="433806" y="251659"/>
                    <a:pt x="461899" y="265337"/>
                  </a:cubicBezTo>
                  <a:cubicBezTo>
                    <a:pt x="341821" y="243048"/>
                    <a:pt x="243002" y="157907"/>
                    <a:pt x="203200" y="42452"/>
                  </a:cubicBezTo>
                  <a:cubicBezTo>
                    <a:pt x="202565" y="40191"/>
                    <a:pt x="200584" y="38565"/>
                    <a:pt x="198247" y="38388"/>
                  </a:cubicBezTo>
                  <a:lnTo>
                    <a:pt x="0" y="10828"/>
                  </a:lnTo>
                  <a:cubicBezTo>
                    <a:pt x="39344" y="269350"/>
                    <a:pt x="261620" y="460370"/>
                    <a:pt x="523113" y="460409"/>
                  </a:cubicBezTo>
                </a:path>
              </a:pathLst>
            </a:custGeom>
            <a:solidFill>
              <a:srgbClr val="FF6E00"/>
            </a:solidFill>
            <a:ln w="1269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311C804-FE75-7F6A-B50B-F5A88D33C9B2}"/>
                </a:ext>
              </a:extLst>
            </p:cNvPr>
            <p:cNvSpPr/>
            <p:nvPr/>
          </p:nvSpPr>
          <p:spPr>
            <a:xfrm>
              <a:off x="0" y="453262"/>
              <a:ext cx="1729993" cy="5988303"/>
            </a:xfrm>
            <a:custGeom>
              <a:avLst/>
              <a:gdLst>
                <a:gd name="connsiteX0" fmla="*/ 0 w 1729993"/>
                <a:gd name="connsiteY0" fmla="*/ 0 h 5988303"/>
                <a:gd name="connsiteX1" fmla="*/ 0 w 1729993"/>
                <a:gd name="connsiteY1" fmla="*/ 5988304 h 5988303"/>
                <a:gd name="connsiteX2" fmla="*/ 1729994 w 1729993"/>
                <a:gd name="connsiteY2" fmla="*/ 2992247 h 5988303"/>
                <a:gd name="connsiteX3" fmla="*/ 1729994 w 1729993"/>
                <a:gd name="connsiteY3" fmla="*/ 2992247 h 5988303"/>
                <a:gd name="connsiteX4" fmla="*/ 0 w 1729993"/>
                <a:gd name="connsiteY4" fmla="*/ 0 h 598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993" h="5988303">
                  <a:moveTo>
                    <a:pt x="0" y="0"/>
                  </a:moveTo>
                  <a:lnTo>
                    <a:pt x="0" y="5988304"/>
                  </a:lnTo>
                  <a:cubicBezTo>
                    <a:pt x="1033907" y="5389880"/>
                    <a:pt x="1729994" y="4272788"/>
                    <a:pt x="1729994" y="2992247"/>
                  </a:cubicBezTo>
                  <a:lnTo>
                    <a:pt x="1729994" y="2992247"/>
                  </a:lnTo>
                  <a:cubicBezTo>
                    <a:pt x="1729994" y="1718437"/>
                    <a:pt x="1032002" y="600837"/>
                    <a:pt x="0" y="0"/>
                  </a:cubicBezTo>
                  <a:close/>
                </a:path>
              </a:pathLst>
            </a:custGeom>
            <a:solidFill>
              <a:schemeClr val="accent6"/>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3894438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Hold slide (BD Reverse Logo)">
    <p:spTree>
      <p:nvGrpSpPr>
        <p:cNvPr id="1" name=""/>
        <p:cNvGrpSpPr/>
        <p:nvPr/>
      </p:nvGrpSpPr>
      <p:grpSpPr>
        <a:xfrm>
          <a:off x="0" y="0"/>
          <a:ext cx="0" cy="0"/>
          <a:chOff x="0" y="0"/>
          <a:chExt cx="0" cy="0"/>
        </a:xfrm>
      </p:grpSpPr>
      <p:grpSp>
        <p:nvGrpSpPr>
          <p:cNvPr id="4" name="Graphic 2">
            <a:extLst>
              <a:ext uri="{FF2B5EF4-FFF2-40B4-BE49-F238E27FC236}">
                <a16:creationId xmlns:a16="http://schemas.microsoft.com/office/drawing/2014/main" id="{F5115DFB-78CD-37CD-EC14-8E09BAAA5D1B}"/>
              </a:ext>
              <a:ext uri="{C183D7F6-B498-43B3-948B-1728B52AA6E4}">
                <adec:decorative xmlns:adec="http://schemas.microsoft.com/office/drawing/2017/decorative" val="1"/>
              </a:ext>
            </a:extLst>
          </p:cNvPr>
          <p:cNvGrpSpPr/>
          <p:nvPr/>
        </p:nvGrpSpPr>
        <p:grpSpPr>
          <a:xfrm>
            <a:off x="0" y="0"/>
            <a:ext cx="12188952" cy="6858000"/>
            <a:chOff x="0" y="0"/>
            <a:chExt cx="12188952" cy="6858000"/>
          </a:xfrm>
        </p:grpSpPr>
        <p:sp>
          <p:nvSpPr>
            <p:cNvPr id="5" name="Freeform 4">
              <a:extLst>
                <a:ext uri="{FF2B5EF4-FFF2-40B4-BE49-F238E27FC236}">
                  <a16:creationId xmlns:a16="http://schemas.microsoft.com/office/drawing/2014/main" id="{B728230A-37D3-F269-992E-D9A4C8CE7AE7}"/>
                </a:ext>
              </a:extLst>
            </p:cNvPr>
            <p:cNvSpPr/>
            <p:nvPr/>
          </p:nvSpPr>
          <p:spPr>
            <a:xfrm>
              <a:off x="0"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88952" h="6858000">
                  <a:moveTo>
                    <a:pt x="0" y="0"/>
                  </a:moveTo>
                  <a:lnTo>
                    <a:pt x="12188952" y="0"/>
                  </a:lnTo>
                  <a:lnTo>
                    <a:pt x="12188952" y="6858000"/>
                  </a:lnTo>
                  <a:lnTo>
                    <a:pt x="0" y="6858000"/>
                  </a:lnTo>
                  <a:close/>
                </a:path>
              </a:pathLst>
            </a:custGeom>
            <a:solidFill>
              <a:schemeClr val="accent3"/>
            </a:solidFill>
            <a:ln w="1270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1036A684-9CBD-AE17-45CF-D61CA8CEA39F}"/>
                </a:ext>
              </a:extLst>
            </p:cNvPr>
            <p:cNvSpPr/>
            <p:nvPr/>
          </p:nvSpPr>
          <p:spPr>
            <a:xfrm>
              <a:off x="0" y="0"/>
              <a:ext cx="11941682" cy="6858000"/>
            </a:xfrm>
            <a:custGeom>
              <a:avLst/>
              <a:gdLst>
                <a:gd name="connsiteX0" fmla="*/ 8512683 w 11941682"/>
                <a:gd name="connsiteY0" fmla="*/ 0 h 6858000"/>
                <a:gd name="connsiteX1" fmla="*/ 0 w 11941682"/>
                <a:gd name="connsiteY1" fmla="*/ 0 h 6858000"/>
                <a:gd name="connsiteX2" fmla="*/ 0 w 11941682"/>
                <a:gd name="connsiteY2" fmla="*/ 6858000 h 6858000"/>
                <a:gd name="connsiteX3" fmla="*/ 8512683 w 11941682"/>
                <a:gd name="connsiteY3" fmla="*/ 6858000 h 6858000"/>
                <a:gd name="connsiteX4" fmla="*/ 11941683 w 11941682"/>
                <a:gd name="connsiteY4" fmla="*/ 3429000 h 6858000"/>
                <a:gd name="connsiteX5" fmla="*/ 11941683 w 11941682"/>
                <a:gd name="connsiteY5" fmla="*/ 3429000 h 6858000"/>
                <a:gd name="connsiteX6" fmla="*/ 8512683 w 119416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1682" h="6858000">
                  <a:moveTo>
                    <a:pt x="8512683" y="0"/>
                  </a:moveTo>
                  <a:lnTo>
                    <a:pt x="0" y="0"/>
                  </a:lnTo>
                  <a:lnTo>
                    <a:pt x="0" y="6858000"/>
                  </a:lnTo>
                  <a:lnTo>
                    <a:pt x="8512683" y="6858000"/>
                  </a:lnTo>
                  <a:cubicBezTo>
                    <a:pt x="10406507" y="6858000"/>
                    <a:pt x="11941683" y="5322824"/>
                    <a:pt x="11941683" y="3429000"/>
                  </a:cubicBezTo>
                  <a:lnTo>
                    <a:pt x="11941683" y="3429000"/>
                  </a:lnTo>
                  <a:cubicBezTo>
                    <a:pt x="11941683" y="1543050"/>
                    <a:pt x="10398633" y="0"/>
                    <a:pt x="8512683" y="0"/>
                  </a:cubicBezTo>
                  <a:close/>
                </a:path>
              </a:pathLst>
            </a:custGeom>
            <a:solidFill>
              <a:schemeClr val="accent2"/>
            </a:solidFill>
            <a:ln w="12700" cap="flat">
              <a:noFill/>
              <a:prstDash val="solid"/>
              <a:miter/>
            </a:ln>
          </p:spPr>
          <p:txBody>
            <a:bodyPr rtlCol="0" anchor="ctr"/>
            <a:lstStyle/>
            <a:p>
              <a:endParaRPr lang="en-US"/>
            </a:p>
          </p:txBody>
        </p:sp>
      </p:grpSp>
      <p:grpSp>
        <p:nvGrpSpPr>
          <p:cNvPr id="7" name="Graphic 2" descr="BD Logo">
            <a:extLst>
              <a:ext uri="{FF2B5EF4-FFF2-40B4-BE49-F238E27FC236}">
                <a16:creationId xmlns:a16="http://schemas.microsoft.com/office/drawing/2014/main" id="{CF377874-2630-35A5-F9BA-2CFFDED9261C}"/>
              </a:ext>
            </a:extLst>
          </p:cNvPr>
          <p:cNvGrpSpPr/>
          <p:nvPr/>
        </p:nvGrpSpPr>
        <p:grpSpPr>
          <a:xfrm>
            <a:off x="4706111" y="2899536"/>
            <a:ext cx="2760092" cy="1058672"/>
            <a:chOff x="4706111" y="2899536"/>
            <a:chExt cx="2760092" cy="1058672"/>
          </a:xfrm>
          <a:solidFill>
            <a:srgbClr val="F8F4F1"/>
          </a:solidFill>
        </p:grpSpPr>
        <p:sp>
          <p:nvSpPr>
            <p:cNvPr id="8" name="Freeform 7">
              <a:extLst>
                <a:ext uri="{FF2B5EF4-FFF2-40B4-BE49-F238E27FC236}">
                  <a16:creationId xmlns:a16="http://schemas.microsoft.com/office/drawing/2014/main" id="{FD70BC07-DE86-3456-E8F6-DB0AA13F2E6B}"/>
                </a:ext>
              </a:extLst>
            </p:cNvPr>
            <p:cNvSpPr/>
            <p:nvPr/>
          </p:nvSpPr>
          <p:spPr>
            <a:xfrm>
              <a:off x="6072492" y="3037957"/>
              <a:ext cx="1393711" cy="787799"/>
            </a:xfrm>
            <a:custGeom>
              <a:avLst/>
              <a:gdLst>
                <a:gd name="connsiteX0" fmla="*/ 354724 w 1393711"/>
                <a:gd name="connsiteY0" fmla="*/ 786521 h 787799"/>
                <a:gd name="connsiteX1" fmla="*/ 62624 w 1393711"/>
                <a:gd name="connsiteY1" fmla="*/ 786521 h 787799"/>
                <a:gd name="connsiteX2" fmla="*/ 0 w 1393711"/>
                <a:gd name="connsiteY2" fmla="*/ 724176 h 787799"/>
                <a:gd name="connsiteX3" fmla="*/ 13 w 1393711"/>
                <a:gd name="connsiteY3" fmla="*/ 723021 h 787799"/>
                <a:gd name="connsiteX4" fmla="*/ 13 w 1393711"/>
                <a:gd name="connsiteY4" fmla="*/ 62621 h 787799"/>
                <a:gd name="connsiteX5" fmla="*/ 60579 w 1393711"/>
                <a:gd name="connsiteY5" fmla="*/ 10 h 787799"/>
                <a:gd name="connsiteX6" fmla="*/ 62624 w 1393711"/>
                <a:gd name="connsiteY6" fmla="*/ 10 h 787799"/>
                <a:gd name="connsiteX7" fmla="*/ 335674 w 1393711"/>
                <a:gd name="connsiteY7" fmla="*/ 10 h 787799"/>
                <a:gd name="connsiteX8" fmla="*/ 575577 w 1393711"/>
                <a:gd name="connsiteY8" fmla="*/ 200797 h 787799"/>
                <a:gd name="connsiteX9" fmla="*/ 481089 w 1393711"/>
                <a:gd name="connsiteY9" fmla="*/ 365896 h 787799"/>
                <a:gd name="connsiteX10" fmla="*/ 621678 w 1393711"/>
                <a:gd name="connsiteY10" fmla="*/ 562365 h 787799"/>
                <a:gd name="connsiteX11" fmla="*/ 354978 w 1393711"/>
                <a:gd name="connsiteY11" fmla="*/ 787790 h 787799"/>
                <a:gd name="connsiteX12" fmla="*/ 330721 w 1393711"/>
                <a:gd name="connsiteY12" fmla="*/ 116469 h 787799"/>
                <a:gd name="connsiteX13" fmla="*/ 126632 w 1393711"/>
                <a:gd name="connsiteY13" fmla="*/ 116469 h 787799"/>
                <a:gd name="connsiteX14" fmla="*/ 126632 w 1393711"/>
                <a:gd name="connsiteY14" fmla="*/ 315096 h 787799"/>
                <a:gd name="connsiteX15" fmla="*/ 330467 w 1393711"/>
                <a:gd name="connsiteY15" fmla="*/ 315096 h 787799"/>
                <a:gd name="connsiteX16" fmla="*/ 449339 w 1393711"/>
                <a:gd name="connsiteY16" fmla="*/ 215656 h 787799"/>
                <a:gd name="connsiteX17" fmla="*/ 330467 w 1393711"/>
                <a:gd name="connsiteY17" fmla="*/ 115198 h 787799"/>
                <a:gd name="connsiteX18" fmla="*/ 359550 w 1393711"/>
                <a:gd name="connsiteY18" fmla="*/ 429651 h 787799"/>
                <a:gd name="connsiteX19" fmla="*/ 126632 w 1393711"/>
                <a:gd name="connsiteY19" fmla="*/ 429651 h 787799"/>
                <a:gd name="connsiteX20" fmla="*/ 126632 w 1393711"/>
                <a:gd name="connsiteY20" fmla="*/ 670951 h 787799"/>
                <a:gd name="connsiteX21" fmla="*/ 359296 w 1393711"/>
                <a:gd name="connsiteY21" fmla="*/ 670951 h 787799"/>
                <a:gd name="connsiteX22" fmla="*/ 495440 w 1393711"/>
                <a:gd name="connsiteY22" fmla="*/ 550427 h 787799"/>
                <a:gd name="connsiteX23" fmla="*/ 359296 w 1393711"/>
                <a:gd name="connsiteY23" fmla="*/ 428381 h 787799"/>
                <a:gd name="connsiteX24" fmla="*/ 986168 w 1393711"/>
                <a:gd name="connsiteY24" fmla="*/ 787790 h 787799"/>
                <a:gd name="connsiteX25" fmla="*/ 791985 w 1393711"/>
                <a:gd name="connsiteY25" fmla="*/ 787790 h 787799"/>
                <a:gd name="connsiteX26" fmla="*/ 728485 w 1393711"/>
                <a:gd name="connsiteY26" fmla="*/ 726335 h 787799"/>
                <a:gd name="connsiteX27" fmla="*/ 728485 w 1393711"/>
                <a:gd name="connsiteY27" fmla="*/ 724290 h 787799"/>
                <a:gd name="connsiteX28" fmla="*/ 728485 w 1393711"/>
                <a:gd name="connsiteY28" fmla="*/ 63891 h 787799"/>
                <a:gd name="connsiteX29" fmla="*/ 790829 w 1393711"/>
                <a:gd name="connsiteY29" fmla="*/ 1267 h 787799"/>
                <a:gd name="connsiteX30" fmla="*/ 791985 w 1393711"/>
                <a:gd name="connsiteY30" fmla="*/ 1279 h 787799"/>
                <a:gd name="connsiteX31" fmla="*/ 985914 w 1393711"/>
                <a:gd name="connsiteY31" fmla="*/ 1279 h 787799"/>
                <a:gd name="connsiteX32" fmla="*/ 1393711 w 1393711"/>
                <a:gd name="connsiteY32" fmla="*/ 394979 h 787799"/>
                <a:gd name="connsiteX33" fmla="*/ 985914 w 1393711"/>
                <a:gd name="connsiteY33" fmla="*/ 786521 h 787799"/>
                <a:gd name="connsiteX34" fmla="*/ 977913 w 1393711"/>
                <a:gd name="connsiteY34" fmla="*/ 116469 h 787799"/>
                <a:gd name="connsiteX35" fmla="*/ 856120 w 1393711"/>
                <a:gd name="connsiteY35" fmla="*/ 116469 h 787799"/>
                <a:gd name="connsiteX36" fmla="*/ 856120 w 1393711"/>
                <a:gd name="connsiteY36" fmla="*/ 670443 h 787799"/>
                <a:gd name="connsiteX37" fmla="*/ 977913 w 1393711"/>
                <a:gd name="connsiteY37" fmla="*/ 670443 h 787799"/>
                <a:gd name="connsiteX38" fmla="*/ 1267473 w 1393711"/>
                <a:gd name="connsiteY38" fmla="*/ 392694 h 787799"/>
                <a:gd name="connsiteX39" fmla="*/ 977659 w 1393711"/>
                <a:gd name="connsiteY39" fmla="*/ 115198 h 78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3711" h="787799">
                  <a:moveTo>
                    <a:pt x="354724" y="786521"/>
                  </a:moveTo>
                  <a:lnTo>
                    <a:pt x="62624" y="786521"/>
                  </a:lnTo>
                  <a:cubicBezTo>
                    <a:pt x="28118" y="786597"/>
                    <a:pt x="76" y="758682"/>
                    <a:pt x="0" y="724176"/>
                  </a:cubicBezTo>
                  <a:cubicBezTo>
                    <a:pt x="0" y="723783"/>
                    <a:pt x="13" y="723402"/>
                    <a:pt x="13" y="723021"/>
                  </a:cubicBezTo>
                  <a:lnTo>
                    <a:pt x="13" y="62621"/>
                  </a:lnTo>
                  <a:cubicBezTo>
                    <a:pt x="-558" y="28610"/>
                    <a:pt x="26556" y="581"/>
                    <a:pt x="60579" y="10"/>
                  </a:cubicBezTo>
                  <a:cubicBezTo>
                    <a:pt x="61252" y="-3"/>
                    <a:pt x="61938" y="-3"/>
                    <a:pt x="62624" y="10"/>
                  </a:cubicBezTo>
                  <a:lnTo>
                    <a:pt x="335674" y="10"/>
                  </a:lnTo>
                  <a:cubicBezTo>
                    <a:pt x="485788" y="10"/>
                    <a:pt x="575577" y="87259"/>
                    <a:pt x="575577" y="200797"/>
                  </a:cubicBezTo>
                  <a:cubicBezTo>
                    <a:pt x="575577" y="314334"/>
                    <a:pt x="505473" y="356371"/>
                    <a:pt x="481089" y="365896"/>
                  </a:cubicBezTo>
                  <a:cubicBezTo>
                    <a:pt x="519189" y="375421"/>
                    <a:pt x="621678" y="418856"/>
                    <a:pt x="621678" y="562365"/>
                  </a:cubicBezTo>
                  <a:cubicBezTo>
                    <a:pt x="621678" y="685302"/>
                    <a:pt x="522618" y="787790"/>
                    <a:pt x="354978" y="787790"/>
                  </a:cubicBezTo>
                  <a:moveTo>
                    <a:pt x="330721" y="116469"/>
                  </a:moveTo>
                  <a:lnTo>
                    <a:pt x="126632" y="116469"/>
                  </a:lnTo>
                  <a:lnTo>
                    <a:pt x="126632" y="315096"/>
                  </a:lnTo>
                  <a:lnTo>
                    <a:pt x="330467" y="315096"/>
                  </a:lnTo>
                  <a:cubicBezTo>
                    <a:pt x="411239" y="315096"/>
                    <a:pt x="449339" y="270139"/>
                    <a:pt x="449339" y="215656"/>
                  </a:cubicBezTo>
                  <a:cubicBezTo>
                    <a:pt x="449339" y="161172"/>
                    <a:pt x="413652" y="115198"/>
                    <a:pt x="330467" y="115198"/>
                  </a:cubicBezTo>
                  <a:close/>
                  <a:moveTo>
                    <a:pt x="359550" y="429651"/>
                  </a:moveTo>
                  <a:lnTo>
                    <a:pt x="126632" y="429651"/>
                  </a:lnTo>
                  <a:lnTo>
                    <a:pt x="126632" y="670951"/>
                  </a:lnTo>
                  <a:lnTo>
                    <a:pt x="359296" y="670951"/>
                  </a:lnTo>
                  <a:cubicBezTo>
                    <a:pt x="452514" y="670951"/>
                    <a:pt x="495440" y="610626"/>
                    <a:pt x="495440" y="550427"/>
                  </a:cubicBezTo>
                  <a:cubicBezTo>
                    <a:pt x="495440" y="490229"/>
                    <a:pt x="453149" y="428381"/>
                    <a:pt x="359296" y="428381"/>
                  </a:cubicBezTo>
                  <a:close/>
                  <a:moveTo>
                    <a:pt x="986168" y="787790"/>
                  </a:moveTo>
                  <a:lnTo>
                    <a:pt x="791985" y="787790"/>
                  </a:lnTo>
                  <a:cubicBezTo>
                    <a:pt x="757479" y="788362"/>
                    <a:pt x="729056" y="760841"/>
                    <a:pt x="728485" y="726335"/>
                  </a:cubicBezTo>
                  <a:cubicBezTo>
                    <a:pt x="728472" y="725662"/>
                    <a:pt x="728472" y="724976"/>
                    <a:pt x="728485" y="724290"/>
                  </a:cubicBezTo>
                  <a:lnTo>
                    <a:pt x="728485" y="63891"/>
                  </a:lnTo>
                  <a:cubicBezTo>
                    <a:pt x="728409" y="29385"/>
                    <a:pt x="756324" y="1343"/>
                    <a:pt x="790829" y="1267"/>
                  </a:cubicBezTo>
                  <a:cubicBezTo>
                    <a:pt x="791223" y="1267"/>
                    <a:pt x="791604" y="1279"/>
                    <a:pt x="791985" y="1279"/>
                  </a:cubicBezTo>
                  <a:lnTo>
                    <a:pt x="985914" y="1279"/>
                  </a:lnTo>
                  <a:cubicBezTo>
                    <a:pt x="1248550" y="1279"/>
                    <a:pt x="1393711" y="177301"/>
                    <a:pt x="1393711" y="394979"/>
                  </a:cubicBezTo>
                  <a:cubicBezTo>
                    <a:pt x="1393711" y="612658"/>
                    <a:pt x="1247026" y="786521"/>
                    <a:pt x="985914" y="786521"/>
                  </a:cubicBezTo>
                  <a:close/>
                  <a:moveTo>
                    <a:pt x="977913" y="116469"/>
                  </a:moveTo>
                  <a:lnTo>
                    <a:pt x="856120" y="116469"/>
                  </a:lnTo>
                  <a:lnTo>
                    <a:pt x="856120" y="670443"/>
                  </a:lnTo>
                  <a:lnTo>
                    <a:pt x="977913" y="670443"/>
                  </a:lnTo>
                  <a:cubicBezTo>
                    <a:pt x="1163841" y="670443"/>
                    <a:pt x="1267473" y="560460"/>
                    <a:pt x="1267473" y="392694"/>
                  </a:cubicBezTo>
                  <a:cubicBezTo>
                    <a:pt x="1267473" y="224927"/>
                    <a:pt x="1165365" y="115198"/>
                    <a:pt x="977659" y="115198"/>
                  </a:cubicBezTo>
                  <a:close/>
                </a:path>
              </a:pathLst>
            </a:custGeom>
            <a:solidFill>
              <a:srgbClr val="F8F4F1"/>
            </a:solidFill>
            <a:ln w="1270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1DE1D331-6C38-7AB0-B371-BBFF45FA7C40}"/>
                </a:ext>
              </a:extLst>
            </p:cNvPr>
            <p:cNvSpPr/>
            <p:nvPr/>
          </p:nvSpPr>
          <p:spPr>
            <a:xfrm>
              <a:off x="4706111" y="2899536"/>
              <a:ext cx="1059054" cy="603377"/>
            </a:xfrm>
            <a:custGeom>
              <a:avLst/>
              <a:gdLst>
                <a:gd name="connsiteX0" fmla="*/ 304039 w 1059054"/>
                <a:gd name="connsiteY0" fmla="*/ 501777 h 603377"/>
                <a:gd name="connsiteX1" fmla="*/ 5081 w 1059054"/>
                <a:gd name="connsiteY1" fmla="*/ 603377 h 603377"/>
                <a:gd name="connsiteX2" fmla="*/ 1 w 1059054"/>
                <a:gd name="connsiteY2" fmla="*/ 529209 h 603377"/>
                <a:gd name="connsiteX3" fmla="*/ 46483 w 1059054"/>
                <a:gd name="connsiteY3" fmla="*/ 312039 h 603377"/>
                <a:gd name="connsiteX4" fmla="*/ 305182 w 1059054"/>
                <a:gd name="connsiteY4" fmla="*/ 494665 h 603377"/>
                <a:gd name="connsiteX5" fmla="*/ 307468 w 1059054"/>
                <a:gd name="connsiteY5" fmla="*/ 497967 h 603377"/>
                <a:gd name="connsiteX6" fmla="*/ 304039 w 1059054"/>
                <a:gd name="connsiteY6" fmla="*/ 501523 h 603377"/>
                <a:gd name="connsiteX7" fmla="*/ 527178 w 1059054"/>
                <a:gd name="connsiteY7" fmla="*/ 0 h 603377"/>
                <a:gd name="connsiteX8" fmla="*/ 244222 w 1059054"/>
                <a:gd name="connsiteY8" fmla="*/ 83185 h 603377"/>
                <a:gd name="connsiteX9" fmla="*/ 461392 w 1059054"/>
                <a:gd name="connsiteY9" fmla="*/ 313563 h 603377"/>
                <a:gd name="connsiteX10" fmla="*/ 465202 w 1059054"/>
                <a:gd name="connsiteY10" fmla="*/ 315976 h 603377"/>
                <a:gd name="connsiteX11" fmla="*/ 468504 w 1059054"/>
                <a:gd name="connsiteY11" fmla="*/ 312674 h 603377"/>
                <a:gd name="connsiteX12" fmla="*/ 527178 w 1059054"/>
                <a:gd name="connsiteY12" fmla="*/ 254 h 603377"/>
                <a:gd name="connsiteX13" fmla="*/ 361189 w 1059054"/>
                <a:gd name="connsiteY13" fmla="*/ 382016 h 603377"/>
                <a:gd name="connsiteX14" fmla="*/ 361189 w 1059054"/>
                <a:gd name="connsiteY14" fmla="*/ 379349 h 603377"/>
                <a:gd name="connsiteX15" fmla="*/ 242063 w 1059054"/>
                <a:gd name="connsiteY15" fmla="*/ 85598 h 603377"/>
                <a:gd name="connsiteX16" fmla="*/ 49277 w 1059054"/>
                <a:gd name="connsiteY16" fmla="*/ 308610 h 603377"/>
                <a:gd name="connsiteX17" fmla="*/ 356109 w 1059054"/>
                <a:gd name="connsiteY17" fmla="*/ 384810 h 603377"/>
                <a:gd name="connsiteX18" fmla="*/ 358903 w 1059054"/>
                <a:gd name="connsiteY18" fmla="*/ 384810 h 603377"/>
                <a:gd name="connsiteX19" fmla="*/ 361189 w 1059054"/>
                <a:gd name="connsiteY19" fmla="*/ 382016 h 603377"/>
                <a:gd name="connsiteX20" fmla="*/ 754889 w 1059054"/>
                <a:gd name="connsiteY20" fmla="*/ 501777 h 603377"/>
                <a:gd name="connsiteX21" fmla="*/ 1053847 w 1059054"/>
                <a:gd name="connsiteY21" fmla="*/ 603377 h 603377"/>
                <a:gd name="connsiteX22" fmla="*/ 1012572 w 1059054"/>
                <a:gd name="connsiteY22" fmla="*/ 312039 h 603377"/>
                <a:gd name="connsiteX23" fmla="*/ 753746 w 1059054"/>
                <a:gd name="connsiteY23" fmla="*/ 494665 h 603377"/>
                <a:gd name="connsiteX24" fmla="*/ 751460 w 1059054"/>
                <a:gd name="connsiteY24" fmla="*/ 497967 h 603377"/>
                <a:gd name="connsiteX25" fmla="*/ 754127 w 1059054"/>
                <a:gd name="connsiteY25" fmla="*/ 501777 h 603377"/>
                <a:gd name="connsiteX26" fmla="*/ 589789 w 1059054"/>
                <a:gd name="connsiteY26" fmla="*/ 312547 h 603377"/>
                <a:gd name="connsiteX27" fmla="*/ 592964 w 1059054"/>
                <a:gd name="connsiteY27" fmla="*/ 315849 h 603377"/>
                <a:gd name="connsiteX28" fmla="*/ 596774 w 1059054"/>
                <a:gd name="connsiteY28" fmla="*/ 313436 h 603377"/>
                <a:gd name="connsiteX29" fmla="*/ 814071 w 1059054"/>
                <a:gd name="connsiteY29" fmla="*/ 83439 h 603377"/>
                <a:gd name="connsiteX30" fmla="*/ 530988 w 1059054"/>
                <a:gd name="connsiteY30" fmla="*/ 254 h 603377"/>
                <a:gd name="connsiteX31" fmla="*/ 589789 w 1059054"/>
                <a:gd name="connsiteY31" fmla="*/ 312547 h 603377"/>
                <a:gd name="connsiteX32" fmla="*/ 700533 w 1059054"/>
                <a:gd name="connsiteY32" fmla="*/ 384937 h 603377"/>
                <a:gd name="connsiteX33" fmla="*/ 703200 w 1059054"/>
                <a:gd name="connsiteY33" fmla="*/ 384937 h 603377"/>
                <a:gd name="connsiteX34" fmla="*/ 1010159 w 1059054"/>
                <a:gd name="connsiteY34" fmla="*/ 308737 h 603377"/>
                <a:gd name="connsiteX35" fmla="*/ 817373 w 1059054"/>
                <a:gd name="connsiteY35" fmla="*/ 85725 h 603377"/>
                <a:gd name="connsiteX36" fmla="*/ 698247 w 1059054"/>
                <a:gd name="connsiteY36" fmla="*/ 379476 h 603377"/>
                <a:gd name="connsiteX37" fmla="*/ 697612 w 1059054"/>
                <a:gd name="connsiteY37" fmla="*/ 382143 h 603377"/>
                <a:gd name="connsiteX38" fmla="*/ 700533 w 1059054"/>
                <a:gd name="connsiteY38" fmla="*/ 384937 h 60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9054" h="603377">
                  <a:moveTo>
                    <a:pt x="304039" y="501777"/>
                  </a:moveTo>
                  <a:lnTo>
                    <a:pt x="5081" y="603377"/>
                  </a:lnTo>
                  <a:cubicBezTo>
                    <a:pt x="1716" y="578803"/>
                    <a:pt x="14" y="554012"/>
                    <a:pt x="1" y="529209"/>
                  </a:cubicBezTo>
                  <a:cubicBezTo>
                    <a:pt x="-139" y="454330"/>
                    <a:pt x="15698" y="380289"/>
                    <a:pt x="46483" y="312039"/>
                  </a:cubicBezTo>
                  <a:lnTo>
                    <a:pt x="305182" y="494665"/>
                  </a:lnTo>
                  <a:cubicBezTo>
                    <a:pt x="306833" y="495808"/>
                    <a:pt x="307468" y="496824"/>
                    <a:pt x="307468" y="497967"/>
                  </a:cubicBezTo>
                  <a:cubicBezTo>
                    <a:pt x="307468" y="499110"/>
                    <a:pt x="305817" y="500888"/>
                    <a:pt x="304039" y="501523"/>
                  </a:cubicBezTo>
                  <a:moveTo>
                    <a:pt x="527178" y="0"/>
                  </a:moveTo>
                  <a:cubicBezTo>
                    <a:pt x="426861" y="203"/>
                    <a:pt x="328690" y="29070"/>
                    <a:pt x="244222" y="83185"/>
                  </a:cubicBezTo>
                  <a:lnTo>
                    <a:pt x="461392" y="313563"/>
                  </a:lnTo>
                  <a:cubicBezTo>
                    <a:pt x="462916" y="315087"/>
                    <a:pt x="463932" y="315976"/>
                    <a:pt x="465202" y="315976"/>
                  </a:cubicBezTo>
                  <a:cubicBezTo>
                    <a:pt x="466472" y="315976"/>
                    <a:pt x="467996" y="315087"/>
                    <a:pt x="468504" y="312674"/>
                  </a:cubicBezTo>
                  <a:cubicBezTo>
                    <a:pt x="471171" y="297942"/>
                    <a:pt x="527178" y="254"/>
                    <a:pt x="527178" y="254"/>
                  </a:cubicBezTo>
                  <a:close/>
                  <a:moveTo>
                    <a:pt x="361189" y="382016"/>
                  </a:moveTo>
                  <a:cubicBezTo>
                    <a:pt x="361316" y="381127"/>
                    <a:pt x="361316" y="380238"/>
                    <a:pt x="361189" y="379349"/>
                  </a:cubicBezTo>
                  <a:lnTo>
                    <a:pt x="242063" y="85598"/>
                  </a:lnTo>
                  <a:cubicBezTo>
                    <a:pt x="158027" y="140234"/>
                    <a:pt x="91187" y="217551"/>
                    <a:pt x="49277" y="308610"/>
                  </a:cubicBezTo>
                  <a:lnTo>
                    <a:pt x="356109" y="384810"/>
                  </a:lnTo>
                  <a:cubicBezTo>
                    <a:pt x="357036" y="384873"/>
                    <a:pt x="357976" y="384873"/>
                    <a:pt x="358903" y="384810"/>
                  </a:cubicBezTo>
                  <a:cubicBezTo>
                    <a:pt x="360249" y="384556"/>
                    <a:pt x="361215" y="383375"/>
                    <a:pt x="361189" y="382016"/>
                  </a:cubicBezTo>
                  <a:close/>
                  <a:moveTo>
                    <a:pt x="754889" y="501777"/>
                  </a:moveTo>
                  <a:lnTo>
                    <a:pt x="1053847" y="603377"/>
                  </a:lnTo>
                  <a:cubicBezTo>
                    <a:pt x="1067830" y="504317"/>
                    <a:pt x="1053517" y="403314"/>
                    <a:pt x="1012572" y="312039"/>
                  </a:cubicBezTo>
                  <a:lnTo>
                    <a:pt x="753746" y="494665"/>
                  </a:lnTo>
                  <a:cubicBezTo>
                    <a:pt x="752222" y="495808"/>
                    <a:pt x="751460" y="496824"/>
                    <a:pt x="751460" y="497967"/>
                  </a:cubicBezTo>
                  <a:cubicBezTo>
                    <a:pt x="751460" y="499110"/>
                    <a:pt x="752349" y="501142"/>
                    <a:pt x="754127" y="501777"/>
                  </a:cubicBezTo>
                  <a:close/>
                  <a:moveTo>
                    <a:pt x="589789" y="312547"/>
                  </a:moveTo>
                  <a:cubicBezTo>
                    <a:pt x="589789" y="314960"/>
                    <a:pt x="591694" y="315849"/>
                    <a:pt x="592964" y="315849"/>
                  </a:cubicBezTo>
                  <a:cubicBezTo>
                    <a:pt x="594234" y="315849"/>
                    <a:pt x="595377" y="314960"/>
                    <a:pt x="596774" y="313436"/>
                  </a:cubicBezTo>
                  <a:lnTo>
                    <a:pt x="814071" y="83439"/>
                  </a:lnTo>
                  <a:cubicBezTo>
                    <a:pt x="729553" y="29324"/>
                    <a:pt x="631343" y="457"/>
                    <a:pt x="530988" y="254"/>
                  </a:cubicBezTo>
                  <a:cubicBezTo>
                    <a:pt x="530988" y="254"/>
                    <a:pt x="586995" y="297942"/>
                    <a:pt x="589789" y="312547"/>
                  </a:cubicBezTo>
                  <a:close/>
                  <a:moveTo>
                    <a:pt x="700533" y="384937"/>
                  </a:moveTo>
                  <a:lnTo>
                    <a:pt x="703200" y="384937"/>
                  </a:lnTo>
                  <a:lnTo>
                    <a:pt x="1010159" y="308737"/>
                  </a:lnTo>
                  <a:cubicBezTo>
                    <a:pt x="968211" y="217703"/>
                    <a:pt x="901384" y="140399"/>
                    <a:pt x="817373" y="85725"/>
                  </a:cubicBezTo>
                  <a:lnTo>
                    <a:pt x="698247" y="379476"/>
                  </a:lnTo>
                  <a:cubicBezTo>
                    <a:pt x="697866" y="380314"/>
                    <a:pt x="697650" y="381216"/>
                    <a:pt x="697612" y="382143"/>
                  </a:cubicBezTo>
                  <a:cubicBezTo>
                    <a:pt x="697675" y="383705"/>
                    <a:pt x="698971" y="384937"/>
                    <a:pt x="700533" y="384937"/>
                  </a:cubicBezTo>
                  <a:close/>
                </a:path>
              </a:pathLst>
            </a:custGeom>
            <a:solidFill>
              <a:srgbClr val="F8F4F1"/>
            </a:solidFill>
            <a:ln w="1270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79D19431-21F3-052B-D1DA-9DE6D7817908}"/>
                </a:ext>
              </a:extLst>
            </p:cNvPr>
            <p:cNvSpPr/>
            <p:nvPr/>
          </p:nvSpPr>
          <p:spPr>
            <a:xfrm>
              <a:off x="4711700" y="3497800"/>
              <a:ext cx="1046734" cy="460408"/>
            </a:xfrm>
            <a:custGeom>
              <a:avLst/>
              <a:gdLst>
                <a:gd name="connsiteX0" fmla="*/ 523494 w 1046734"/>
                <a:gd name="connsiteY0" fmla="*/ 460409 h 460408"/>
                <a:gd name="connsiteX1" fmla="*/ 1046734 w 1046734"/>
                <a:gd name="connsiteY1" fmla="*/ 10828 h 460408"/>
                <a:gd name="connsiteX2" fmla="*/ 849503 w 1046734"/>
                <a:gd name="connsiteY2" fmla="*/ 38388 h 460408"/>
                <a:gd name="connsiteX3" fmla="*/ 844423 w 1046734"/>
                <a:gd name="connsiteY3" fmla="*/ 42452 h 460408"/>
                <a:gd name="connsiteX4" fmla="*/ 584200 w 1046734"/>
                <a:gd name="connsiteY4" fmla="*/ 265337 h 460408"/>
                <a:gd name="connsiteX5" fmla="*/ 648653 w 1046734"/>
                <a:gd name="connsiteY5" fmla="*/ 78583 h 460408"/>
                <a:gd name="connsiteX6" fmla="*/ 461899 w 1046734"/>
                <a:gd name="connsiteY6" fmla="*/ 14131 h 460408"/>
                <a:gd name="connsiteX7" fmla="*/ 397447 w 1046734"/>
                <a:gd name="connsiteY7" fmla="*/ 200884 h 460408"/>
                <a:gd name="connsiteX8" fmla="*/ 461899 w 1046734"/>
                <a:gd name="connsiteY8" fmla="*/ 265337 h 460408"/>
                <a:gd name="connsiteX9" fmla="*/ 203200 w 1046734"/>
                <a:gd name="connsiteY9" fmla="*/ 42452 h 460408"/>
                <a:gd name="connsiteX10" fmla="*/ 198247 w 1046734"/>
                <a:gd name="connsiteY10" fmla="*/ 38388 h 460408"/>
                <a:gd name="connsiteX11" fmla="*/ 0 w 1046734"/>
                <a:gd name="connsiteY11" fmla="*/ 10828 h 460408"/>
                <a:gd name="connsiteX12" fmla="*/ 523113 w 1046734"/>
                <a:gd name="connsiteY12" fmla="*/ 460409 h 46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734" h="460408">
                  <a:moveTo>
                    <a:pt x="523494" y="460409"/>
                  </a:moveTo>
                  <a:cubicBezTo>
                    <a:pt x="785025" y="460383"/>
                    <a:pt x="1007326" y="269375"/>
                    <a:pt x="1046734" y="10828"/>
                  </a:cubicBezTo>
                  <a:lnTo>
                    <a:pt x="849503" y="38388"/>
                  </a:lnTo>
                  <a:cubicBezTo>
                    <a:pt x="847128" y="38553"/>
                    <a:pt x="845109" y="40165"/>
                    <a:pt x="844423" y="42452"/>
                  </a:cubicBezTo>
                  <a:cubicBezTo>
                    <a:pt x="804431" y="158377"/>
                    <a:pt x="704888" y="243632"/>
                    <a:pt x="584200" y="265337"/>
                  </a:cubicBezTo>
                  <a:cubicBezTo>
                    <a:pt x="653568" y="231567"/>
                    <a:pt x="682422" y="147950"/>
                    <a:pt x="648653" y="78583"/>
                  </a:cubicBezTo>
                  <a:cubicBezTo>
                    <a:pt x="614883" y="9216"/>
                    <a:pt x="531266" y="-19652"/>
                    <a:pt x="461899" y="14131"/>
                  </a:cubicBezTo>
                  <a:cubicBezTo>
                    <a:pt x="392531" y="47900"/>
                    <a:pt x="363677" y="131517"/>
                    <a:pt x="397447" y="200884"/>
                  </a:cubicBezTo>
                  <a:cubicBezTo>
                    <a:pt x="411125" y="228964"/>
                    <a:pt x="433806" y="251659"/>
                    <a:pt x="461899" y="265337"/>
                  </a:cubicBezTo>
                  <a:cubicBezTo>
                    <a:pt x="341821" y="243048"/>
                    <a:pt x="243002" y="157907"/>
                    <a:pt x="203200" y="42452"/>
                  </a:cubicBezTo>
                  <a:cubicBezTo>
                    <a:pt x="202565" y="40191"/>
                    <a:pt x="200584" y="38565"/>
                    <a:pt x="198247" y="38388"/>
                  </a:cubicBezTo>
                  <a:lnTo>
                    <a:pt x="0" y="10828"/>
                  </a:lnTo>
                  <a:cubicBezTo>
                    <a:pt x="39344" y="269350"/>
                    <a:pt x="261620" y="460370"/>
                    <a:pt x="523113" y="460409"/>
                  </a:cubicBezTo>
                </a:path>
              </a:pathLst>
            </a:custGeom>
            <a:solidFill>
              <a:srgbClr val="F8F4F1"/>
            </a:solidFill>
            <a:ln w="12700" cap="flat">
              <a:noFill/>
              <a:prstDash val="solid"/>
              <a:miter/>
            </a:ln>
          </p:spPr>
          <p:txBody>
            <a:bodyPr rtlCol="0" anchor="ctr"/>
            <a:lstStyle/>
            <a:p>
              <a:endParaRPr lang="en-US"/>
            </a:p>
          </p:txBody>
        </p:sp>
      </p:grpSp>
    </p:spTree>
    <p:extLst>
      <p:ext uri="{BB962C8B-B14F-4D97-AF65-F5344CB8AC3E}">
        <p14:creationId xmlns:p14="http://schemas.microsoft.com/office/powerpoint/2010/main" val="40387159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Hold slide (BD Blue Logo)">
    <p:spTree>
      <p:nvGrpSpPr>
        <p:cNvPr id="1" name=""/>
        <p:cNvGrpSpPr/>
        <p:nvPr/>
      </p:nvGrpSpPr>
      <p:grpSpPr>
        <a:xfrm>
          <a:off x="0" y="0"/>
          <a:ext cx="0" cy="0"/>
          <a:chOff x="0" y="0"/>
          <a:chExt cx="0" cy="0"/>
        </a:xfrm>
      </p:grpSpPr>
      <p:grpSp>
        <p:nvGrpSpPr>
          <p:cNvPr id="4" name="Graphic 2">
            <a:extLst>
              <a:ext uri="{FF2B5EF4-FFF2-40B4-BE49-F238E27FC236}">
                <a16:creationId xmlns:a16="http://schemas.microsoft.com/office/drawing/2014/main" id="{6A4E21BE-3BB4-6FEF-67CA-627DC9E5A4DF}"/>
              </a:ext>
              <a:ext uri="{C183D7F6-B498-43B3-948B-1728B52AA6E4}">
                <adec:decorative xmlns:adec="http://schemas.microsoft.com/office/drawing/2017/decorative" val="1"/>
              </a:ext>
            </a:extLst>
          </p:cNvPr>
          <p:cNvGrpSpPr/>
          <p:nvPr/>
        </p:nvGrpSpPr>
        <p:grpSpPr>
          <a:xfrm>
            <a:off x="0" y="0"/>
            <a:ext cx="12185904" cy="6856286"/>
            <a:chOff x="0" y="0"/>
            <a:chExt cx="12185904" cy="6856286"/>
          </a:xfrm>
        </p:grpSpPr>
        <p:sp>
          <p:nvSpPr>
            <p:cNvPr id="5" name="Freeform 4">
              <a:extLst>
                <a:ext uri="{FF2B5EF4-FFF2-40B4-BE49-F238E27FC236}">
                  <a16:creationId xmlns:a16="http://schemas.microsoft.com/office/drawing/2014/main" id="{EEFA7243-B650-C8B1-FF74-E1F24A209225}"/>
                </a:ext>
              </a:extLst>
            </p:cNvPr>
            <p:cNvSpPr/>
            <p:nvPr/>
          </p:nvSpPr>
          <p:spPr>
            <a:xfrm>
              <a:off x="0" y="0"/>
              <a:ext cx="12185904" cy="6856286"/>
            </a:xfrm>
            <a:custGeom>
              <a:avLst/>
              <a:gdLst>
                <a:gd name="connsiteX0" fmla="*/ 0 w 12185904"/>
                <a:gd name="connsiteY0" fmla="*/ 0 h 6856286"/>
                <a:gd name="connsiteX1" fmla="*/ 12185905 w 12185904"/>
                <a:gd name="connsiteY1" fmla="*/ 0 h 6856286"/>
                <a:gd name="connsiteX2" fmla="*/ 12185905 w 12185904"/>
                <a:gd name="connsiteY2" fmla="*/ 6856286 h 6856286"/>
                <a:gd name="connsiteX3" fmla="*/ 0 w 12185904"/>
                <a:gd name="connsiteY3" fmla="*/ 6856286 h 6856286"/>
              </a:gdLst>
              <a:ahLst/>
              <a:cxnLst>
                <a:cxn ang="0">
                  <a:pos x="connsiteX0" y="connsiteY0"/>
                </a:cxn>
                <a:cxn ang="0">
                  <a:pos x="connsiteX1" y="connsiteY1"/>
                </a:cxn>
                <a:cxn ang="0">
                  <a:pos x="connsiteX2" y="connsiteY2"/>
                </a:cxn>
                <a:cxn ang="0">
                  <a:pos x="connsiteX3" y="connsiteY3"/>
                </a:cxn>
              </a:cxnLst>
              <a:rect l="l" t="t" r="r" b="b"/>
              <a:pathLst>
                <a:path w="12185904" h="6856286">
                  <a:moveTo>
                    <a:pt x="0" y="0"/>
                  </a:moveTo>
                  <a:lnTo>
                    <a:pt x="12185905" y="0"/>
                  </a:lnTo>
                  <a:lnTo>
                    <a:pt x="12185905" y="6856286"/>
                  </a:lnTo>
                  <a:lnTo>
                    <a:pt x="0" y="6856286"/>
                  </a:lnTo>
                  <a:close/>
                </a:path>
              </a:pathLst>
            </a:custGeom>
            <a:solidFill>
              <a:schemeClr val="accent1"/>
            </a:solidFill>
            <a:ln w="12690"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A8E1D054-40F5-4E3D-0A00-033B18B5AB63}"/>
                </a:ext>
              </a:extLst>
            </p:cNvPr>
            <p:cNvSpPr/>
            <p:nvPr/>
          </p:nvSpPr>
          <p:spPr>
            <a:xfrm>
              <a:off x="0" y="0"/>
              <a:ext cx="11938697" cy="6856286"/>
            </a:xfrm>
            <a:custGeom>
              <a:avLst/>
              <a:gdLst>
                <a:gd name="connsiteX0" fmla="*/ 8510555 w 11938697"/>
                <a:gd name="connsiteY0" fmla="*/ 0 h 6856286"/>
                <a:gd name="connsiteX1" fmla="*/ 0 w 11938697"/>
                <a:gd name="connsiteY1" fmla="*/ 0 h 6856286"/>
                <a:gd name="connsiteX2" fmla="*/ 0 w 11938697"/>
                <a:gd name="connsiteY2" fmla="*/ 6856286 h 6856286"/>
                <a:gd name="connsiteX3" fmla="*/ 8510555 w 11938697"/>
                <a:gd name="connsiteY3" fmla="*/ 6856286 h 6856286"/>
                <a:gd name="connsiteX4" fmla="*/ 11938697 w 11938697"/>
                <a:gd name="connsiteY4" fmla="*/ 3428143 h 6856286"/>
                <a:gd name="connsiteX5" fmla="*/ 11938697 w 11938697"/>
                <a:gd name="connsiteY5" fmla="*/ 3428143 h 6856286"/>
                <a:gd name="connsiteX6" fmla="*/ 8510555 w 11938697"/>
                <a:gd name="connsiteY6" fmla="*/ 0 h 685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38697" h="6856286">
                  <a:moveTo>
                    <a:pt x="8510555" y="0"/>
                  </a:moveTo>
                  <a:lnTo>
                    <a:pt x="0" y="0"/>
                  </a:lnTo>
                  <a:lnTo>
                    <a:pt x="0" y="6856286"/>
                  </a:lnTo>
                  <a:lnTo>
                    <a:pt x="8510555" y="6856286"/>
                  </a:lnTo>
                  <a:cubicBezTo>
                    <a:pt x="10403905" y="6856286"/>
                    <a:pt x="11938697" y="5321494"/>
                    <a:pt x="11938697" y="3428143"/>
                  </a:cubicBezTo>
                  <a:lnTo>
                    <a:pt x="11938697" y="3428143"/>
                  </a:lnTo>
                  <a:cubicBezTo>
                    <a:pt x="11938697" y="1542664"/>
                    <a:pt x="10396033" y="0"/>
                    <a:pt x="8510555" y="0"/>
                  </a:cubicBezTo>
                  <a:close/>
                </a:path>
              </a:pathLst>
            </a:custGeom>
            <a:solidFill>
              <a:schemeClr val="accent6"/>
            </a:solidFill>
            <a:ln w="12690" cap="flat">
              <a:noFill/>
              <a:prstDash val="solid"/>
              <a:miter/>
            </a:ln>
          </p:spPr>
          <p:txBody>
            <a:bodyPr rtlCol="0" anchor="ctr"/>
            <a:lstStyle/>
            <a:p>
              <a:endParaRPr lang="en-US"/>
            </a:p>
          </p:txBody>
        </p:sp>
      </p:grpSp>
      <p:grpSp>
        <p:nvGrpSpPr>
          <p:cNvPr id="7" name="Graphic 2" descr="BD Logo">
            <a:extLst>
              <a:ext uri="{FF2B5EF4-FFF2-40B4-BE49-F238E27FC236}">
                <a16:creationId xmlns:a16="http://schemas.microsoft.com/office/drawing/2014/main" id="{0AE1AB4E-E68F-9E85-CB84-C4226EFDBA8E}"/>
              </a:ext>
            </a:extLst>
          </p:cNvPr>
          <p:cNvGrpSpPr/>
          <p:nvPr/>
        </p:nvGrpSpPr>
        <p:grpSpPr>
          <a:xfrm>
            <a:off x="4704934" y="2898812"/>
            <a:ext cx="2759402" cy="1058407"/>
            <a:chOff x="4704934" y="2898812"/>
            <a:chExt cx="2759402" cy="1058407"/>
          </a:xfrm>
          <a:solidFill>
            <a:srgbClr val="044ED7"/>
          </a:solidFill>
        </p:grpSpPr>
        <p:sp>
          <p:nvSpPr>
            <p:cNvPr id="8" name="Freeform 7">
              <a:extLst>
                <a:ext uri="{FF2B5EF4-FFF2-40B4-BE49-F238E27FC236}">
                  <a16:creationId xmlns:a16="http://schemas.microsoft.com/office/drawing/2014/main" id="{4DD1F2F6-42DC-1BD6-48FD-6D30489A985C}"/>
                </a:ext>
              </a:extLst>
            </p:cNvPr>
            <p:cNvSpPr/>
            <p:nvPr/>
          </p:nvSpPr>
          <p:spPr>
            <a:xfrm>
              <a:off x="6070974" y="3037198"/>
              <a:ext cx="1393362" cy="787602"/>
            </a:xfrm>
            <a:custGeom>
              <a:avLst/>
              <a:gdLst>
                <a:gd name="connsiteX0" fmla="*/ 354635 w 1393362"/>
                <a:gd name="connsiteY0" fmla="*/ 786324 h 787602"/>
                <a:gd name="connsiteX1" fmla="*/ 62608 w 1393362"/>
                <a:gd name="connsiteY1" fmla="*/ 786324 h 787602"/>
                <a:gd name="connsiteX2" fmla="*/ 0 w 1393362"/>
                <a:gd name="connsiteY2" fmla="*/ 723995 h 787602"/>
                <a:gd name="connsiteX3" fmla="*/ 13 w 1393362"/>
                <a:gd name="connsiteY3" fmla="*/ 722840 h 787602"/>
                <a:gd name="connsiteX4" fmla="*/ 13 w 1393362"/>
                <a:gd name="connsiteY4" fmla="*/ 62605 h 787602"/>
                <a:gd name="connsiteX5" fmla="*/ 60564 w 1393362"/>
                <a:gd name="connsiteY5" fmla="*/ 10 h 787602"/>
                <a:gd name="connsiteX6" fmla="*/ 62608 w 1393362"/>
                <a:gd name="connsiteY6" fmla="*/ 10 h 787602"/>
                <a:gd name="connsiteX7" fmla="*/ 335590 w 1393362"/>
                <a:gd name="connsiteY7" fmla="*/ 10 h 787602"/>
                <a:gd name="connsiteX8" fmla="*/ 575433 w 1393362"/>
                <a:gd name="connsiteY8" fmla="*/ 200746 h 787602"/>
                <a:gd name="connsiteX9" fmla="*/ 480969 w 1393362"/>
                <a:gd name="connsiteY9" fmla="*/ 365805 h 787602"/>
                <a:gd name="connsiteX10" fmla="*/ 621522 w 1393362"/>
                <a:gd name="connsiteY10" fmla="*/ 562225 h 787602"/>
                <a:gd name="connsiteX11" fmla="*/ 354889 w 1393362"/>
                <a:gd name="connsiteY11" fmla="*/ 787594 h 787602"/>
                <a:gd name="connsiteX12" fmla="*/ 330638 w 1393362"/>
                <a:gd name="connsiteY12" fmla="*/ 116439 h 787602"/>
                <a:gd name="connsiteX13" fmla="*/ 126600 w 1393362"/>
                <a:gd name="connsiteY13" fmla="*/ 116439 h 787602"/>
                <a:gd name="connsiteX14" fmla="*/ 126600 w 1393362"/>
                <a:gd name="connsiteY14" fmla="*/ 315018 h 787602"/>
                <a:gd name="connsiteX15" fmla="*/ 330384 w 1393362"/>
                <a:gd name="connsiteY15" fmla="*/ 315018 h 787602"/>
                <a:gd name="connsiteX16" fmla="*/ 449227 w 1393362"/>
                <a:gd name="connsiteY16" fmla="*/ 215602 h 787602"/>
                <a:gd name="connsiteX17" fmla="*/ 330384 w 1393362"/>
                <a:gd name="connsiteY17" fmla="*/ 115170 h 787602"/>
                <a:gd name="connsiteX18" fmla="*/ 359460 w 1393362"/>
                <a:gd name="connsiteY18" fmla="*/ 429543 h 787602"/>
                <a:gd name="connsiteX19" fmla="*/ 126600 w 1393362"/>
                <a:gd name="connsiteY19" fmla="*/ 429543 h 787602"/>
                <a:gd name="connsiteX20" fmla="*/ 126600 w 1393362"/>
                <a:gd name="connsiteY20" fmla="*/ 670783 h 787602"/>
                <a:gd name="connsiteX21" fmla="*/ 359206 w 1393362"/>
                <a:gd name="connsiteY21" fmla="*/ 670783 h 787602"/>
                <a:gd name="connsiteX22" fmla="*/ 495316 w 1393362"/>
                <a:gd name="connsiteY22" fmla="*/ 550290 h 787602"/>
                <a:gd name="connsiteX23" fmla="*/ 359206 w 1393362"/>
                <a:gd name="connsiteY23" fmla="*/ 428273 h 787602"/>
                <a:gd name="connsiteX24" fmla="*/ 985921 w 1393362"/>
                <a:gd name="connsiteY24" fmla="*/ 787594 h 787602"/>
                <a:gd name="connsiteX25" fmla="*/ 791787 w 1393362"/>
                <a:gd name="connsiteY25" fmla="*/ 787594 h 787602"/>
                <a:gd name="connsiteX26" fmla="*/ 728303 w 1393362"/>
                <a:gd name="connsiteY26" fmla="*/ 726154 h 787602"/>
                <a:gd name="connsiteX27" fmla="*/ 728303 w 1393362"/>
                <a:gd name="connsiteY27" fmla="*/ 724109 h 787602"/>
                <a:gd name="connsiteX28" fmla="*/ 728303 w 1393362"/>
                <a:gd name="connsiteY28" fmla="*/ 63875 h 787602"/>
                <a:gd name="connsiteX29" fmla="*/ 790632 w 1393362"/>
                <a:gd name="connsiteY29" fmla="*/ 1267 h 787602"/>
                <a:gd name="connsiteX30" fmla="*/ 791787 w 1393362"/>
                <a:gd name="connsiteY30" fmla="*/ 1279 h 787602"/>
                <a:gd name="connsiteX31" fmla="*/ 985668 w 1393362"/>
                <a:gd name="connsiteY31" fmla="*/ 1279 h 787602"/>
                <a:gd name="connsiteX32" fmla="*/ 1393363 w 1393362"/>
                <a:gd name="connsiteY32" fmla="*/ 394881 h 787602"/>
                <a:gd name="connsiteX33" fmla="*/ 985668 w 1393362"/>
                <a:gd name="connsiteY33" fmla="*/ 786324 h 787602"/>
                <a:gd name="connsiteX34" fmla="*/ 977669 w 1393362"/>
                <a:gd name="connsiteY34" fmla="*/ 116439 h 787602"/>
                <a:gd name="connsiteX35" fmla="*/ 855906 w 1393362"/>
                <a:gd name="connsiteY35" fmla="*/ 116439 h 787602"/>
                <a:gd name="connsiteX36" fmla="*/ 855906 w 1393362"/>
                <a:gd name="connsiteY36" fmla="*/ 670275 h 787602"/>
                <a:gd name="connsiteX37" fmla="*/ 977669 w 1393362"/>
                <a:gd name="connsiteY37" fmla="*/ 670275 h 787602"/>
                <a:gd name="connsiteX38" fmla="*/ 1267156 w 1393362"/>
                <a:gd name="connsiteY38" fmla="*/ 392595 h 787602"/>
                <a:gd name="connsiteX39" fmla="*/ 977415 w 1393362"/>
                <a:gd name="connsiteY39" fmla="*/ 115170 h 78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393362" h="787602">
                  <a:moveTo>
                    <a:pt x="354635" y="786324"/>
                  </a:moveTo>
                  <a:lnTo>
                    <a:pt x="62608" y="786324"/>
                  </a:lnTo>
                  <a:cubicBezTo>
                    <a:pt x="28111" y="786400"/>
                    <a:pt x="76" y="758492"/>
                    <a:pt x="0" y="723995"/>
                  </a:cubicBezTo>
                  <a:cubicBezTo>
                    <a:pt x="0" y="723602"/>
                    <a:pt x="13" y="723221"/>
                    <a:pt x="13" y="722840"/>
                  </a:cubicBezTo>
                  <a:lnTo>
                    <a:pt x="13" y="62605"/>
                  </a:lnTo>
                  <a:cubicBezTo>
                    <a:pt x="-558" y="28603"/>
                    <a:pt x="26549" y="581"/>
                    <a:pt x="60564" y="10"/>
                  </a:cubicBezTo>
                  <a:cubicBezTo>
                    <a:pt x="61237" y="-3"/>
                    <a:pt x="61923" y="-3"/>
                    <a:pt x="62608" y="10"/>
                  </a:cubicBezTo>
                  <a:lnTo>
                    <a:pt x="335590" y="10"/>
                  </a:lnTo>
                  <a:cubicBezTo>
                    <a:pt x="485667" y="10"/>
                    <a:pt x="575433" y="87237"/>
                    <a:pt x="575433" y="200746"/>
                  </a:cubicBezTo>
                  <a:cubicBezTo>
                    <a:pt x="575433" y="314256"/>
                    <a:pt x="505347" y="356282"/>
                    <a:pt x="480969" y="365805"/>
                  </a:cubicBezTo>
                  <a:cubicBezTo>
                    <a:pt x="519059" y="375328"/>
                    <a:pt x="621522" y="418751"/>
                    <a:pt x="621522" y="562225"/>
                  </a:cubicBezTo>
                  <a:cubicBezTo>
                    <a:pt x="621522" y="685130"/>
                    <a:pt x="522487" y="787594"/>
                    <a:pt x="354889" y="787594"/>
                  </a:cubicBezTo>
                  <a:moveTo>
                    <a:pt x="330638" y="116439"/>
                  </a:moveTo>
                  <a:lnTo>
                    <a:pt x="126600" y="116439"/>
                  </a:lnTo>
                  <a:lnTo>
                    <a:pt x="126600" y="315018"/>
                  </a:lnTo>
                  <a:lnTo>
                    <a:pt x="330384" y="315018"/>
                  </a:lnTo>
                  <a:cubicBezTo>
                    <a:pt x="411136" y="315018"/>
                    <a:pt x="449227" y="270071"/>
                    <a:pt x="449227" y="215602"/>
                  </a:cubicBezTo>
                  <a:cubicBezTo>
                    <a:pt x="449227" y="161132"/>
                    <a:pt x="413548" y="115170"/>
                    <a:pt x="330384" y="115170"/>
                  </a:cubicBezTo>
                  <a:close/>
                  <a:moveTo>
                    <a:pt x="359460" y="429543"/>
                  </a:moveTo>
                  <a:lnTo>
                    <a:pt x="126600" y="429543"/>
                  </a:lnTo>
                  <a:lnTo>
                    <a:pt x="126600" y="670783"/>
                  </a:lnTo>
                  <a:lnTo>
                    <a:pt x="359206" y="670783"/>
                  </a:lnTo>
                  <a:cubicBezTo>
                    <a:pt x="452401" y="670783"/>
                    <a:pt x="495316" y="610473"/>
                    <a:pt x="495316" y="550290"/>
                  </a:cubicBezTo>
                  <a:cubicBezTo>
                    <a:pt x="495316" y="490107"/>
                    <a:pt x="453036" y="428273"/>
                    <a:pt x="359206" y="428273"/>
                  </a:cubicBezTo>
                  <a:close/>
                  <a:moveTo>
                    <a:pt x="985921" y="787594"/>
                  </a:moveTo>
                  <a:lnTo>
                    <a:pt x="791787" y="787594"/>
                  </a:lnTo>
                  <a:cubicBezTo>
                    <a:pt x="757290" y="788165"/>
                    <a:pt x="728874" y="760651"/>
                    <a:pt x="728303" y="726154"/>
                  </a:cubicBezTo>
                  <a:cubicBezTo>
                    <a:pt x="728290" y="725481"/>
                    <a:pt x="728290" y="724795"/>
                    <a:pt x="728303" y="724109"/>
                  </a:cubicBezTo>
                  <a:lnTo>
                    <a:pt x="728303" y="63875"/>
                  </a:lnTo>
                  <a:cubicBezTo>
                    <a:pt x="728227" y="29377"/>
                    <a:pt x="756135" y="1343"/>
                    <a:pt x="790632" y="1267"/>
                  </a:cubicBezTo>
                  <a:cubicBezTo>
                    <a:pt x="791025" y="1267"/>
                    <a:pt x="791406" y="1279"/>
                    <a:pt x="791787" y="1279"/>
                  </a:cubicBezTo>
                  <a:lnTo>
                    <a:pt x="985668" y="1279"/>
                  </a:lnTo>
                  <a:cubicBezTo>
                    <a:pt x="1248238" y="1279"/>
                    <a:pt x="1393363" y="177257"/>
                    <a:pt x="1393363" y="394881"/>
                  </a:cubicBezTo>
                  <a:cubicBezTo>
                    <a:pt x="1393363" y="612505"/>
                    <a:pt x="1246715" y="786324"/>
                    <a:pt x="985668" y="786324"/>
                  </a:cubicBezTo>
                  <a:close/>
                  <a:moveTo>
                    <a:pt x="977669" y="116439"/>
                  </a:moveTo>
                  <a:lnTo>
                    <a:pt x="855906" y="116439"/>
                  </a:lnTo>
                  <a:lnTo>
                    <a:pt x="855906" y="670275"/>
                  </a:lnTo>
                  <a:lnTo>
                    <a:pt x="977669" y="670275"/>
                  </a:lnTo>
                  <a:cubicBezTo>
                    <a:pt x="1163550" y="670275"/>
                    <a:pt x="1267156" y="560320"/>
                    <a:pt x="1267156" y="392595"/>
                  </a:cubicBezTo>
                  <a:cubicBezTo>
                    <a:pt x="1267156" y="224870"/>
                    <a:pt x="1165073" y="115170"/>
                    <a:pt x="977415" y="115170"/>
                  </a:cubicBezTo>
                  <a:close/>
                </a:path>
              </a:pathLst>
            </a:custGeom>
            <a:solidFill>
              <a:srgbClr val="044ED7"/>
            </a:solidFill>
            <a:ln w="1269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40219510-C781-BCA2-22C0-448AE61A5B96}"/>
                </a:ext>
              </a:extLst>
            </p:cNvPr>
            <p:cNvSpPr/>
            <p:nvPr/>
          </p:nvSpPr>
          <p:spPr>
            <a:xfrm>
              <a:off x="4704934" y="2898812"/>
              <a:ext cx="1058789" cy="603226"/>
            </a:xfrm>
            <a:custGeom>
              <a:avLst/>
              <a:gdLst>
                <a:gd name="connsiteX0" fmla="*/ 303963 w 1058789"/>
                <a:gd name="connsiteY0" fmla="*/ 501652 h 603226"/>
                <a:gd name="connsiteX1" fmla="*/ 5080 w 1058789"/>
                <a:gd name="connsiteY1" fmla="*/ 603226 h 603226"/>
                <a:gd name="connsiteX2" fmla="*/ 1 w 1058789"/>
                <a:gd name="connsiteY2" fmla="*/ 529077 h 603226"/>
                <a:gd name="connsiteX3" fmla="*/ 46471 w 1058789"/>
                <a:gd name="connsiteY3" fmla="*/ 311961 h 603226"/>
                <a:gd name="connsiteX4" fmla="*/ 305106 w 1058789"/>
                <a:gd name="connsiteY4" fmla="*/ 494542 h 603226"/>
                <a:gd name="connsiteX5" fmla="*/ 307391 w 1058789"/>
                <a:gd name="connsiteY5" fmla="*/ 497842 h 603226"/>
                <a:gd name="connsiteX6" fmla="*/ 303963 w 1058789"/>
                <a:gd name="connsiteY6" fmla="*/ 501398 h 603226"/>
                <a:gd name="connsiteX7" fmla="*/ 527046 w 1058789"/>
                <a:gd name="connsiteY7" fmla="*/ 0 h 603226"/>
                <a:gd name="connsiteX8" fmla="*/ 244161 w 1058789"/>
                <a:gd name="connsiteY8" fmla="*/ 83164 h 603226"/>
                <a:gd name="connsiteX9" fmla="*/ 461277 w 1058789"/>
                <a:gd name="connsiteY9" fmla="*/ 313485 h 603226"/>
                <a:gd name="connsiteX10" fmla="*/ 465086 w 1058789"/>
                <a:gd name="connsiteY10" fmla="*/ 315897 h 603226"/>
                <a:gd name="connsiteX11" fmla="*/ 468387 w 1058789"/>
                <a:gd name="connsiteY11" fmla="*/ 312596 h 603226"/>
                <a:gd name="connsiteX12" fmla="*/ 527046 w 1058789"/>
                <a:gd name="connsiteY12" fmla="*/ 254 h 603226"/>
                <a:gd name="connsiteX13" fmla="*/ 361099 w 1058789"/>
                <a:gd name="connsiteY13" fmla="*/ 381921 h 603226"/>
                <a:gd name="connsiteX14" fmla="*/ 361099 w 1058789"/>
                <a:gd name="connsiteY14" fmla="*/ 379254 h 603226"/>
                <a:gd name="connsiteX15" fmla="*/ 242002 w 1058789"/>
                <a:gd name="connsiteY15" fmla="*/ 85577 h 603226"/>
                <a:gd name="connsiteX16" fmla="*/ 49265 w 1058789"/>
                <a:gd name="connsiteY16" fmla="*/ 308533 h 603226"/>
                <a:gd name="connsiteX17" fmla="*/ 356020 w 1058789"/>
                <a:gd name="connsiteY17" fmla="*/ 384714 h 603226"/>
                <a:gd name="connsiteX18" fmla="*/ 358813 w 1058789"/>
                <a:gd name="connsiteY18" fmla="*/ 384714 h 603226"/>
                <a:gd name="connsiteX19" fmla="*/ 361099 w 1058789"/>
                <a:gd name="connsiteY19" fmla="*/ 381921 h 603226"/>
                <a:gd name="connsiteX20" fmla="*/ 754700 w 1058789"/>
                <a:gd name="connsiteY20" fmla="*/ 501652 h 603226"/>
                <a:gd name="connsiteX21" fmla="*/ 1053584 w 1058789"/>
                <a:gd name="connsiteY21" fmla="*/ 603226 h 603226"/>
                <a:gd name="connsiteX22" fmla="*/ 1012319 w 1058789"/>
                <a:gd name="connsiteY22" fmla="*/ 311961 h 603226"/>
                <a:gd name="connsiteX23" fmla="*/ 753558 w 1058789"/>
                <a:gd name="connsiteY23" fmla="*/ 494542 h 603226"/>
                <a:gd name="connsiteX24" fmla="*/ 751272 w 1058789"/>
                <a:gd name="connsiteY24" fmla="*/ 497842 h 603226"/>
                <a:gd name="connsiteX25" fmla="*/ 753938 w 1058789"/>
                <a:gd name="connsiteY25" fmla="*/ 501652 h 603226"/>
                <a:gd name="connsiteX26" fmla="*/ 589642 w 1058789"/>
                <a:gd name="connsiteY26" fmla="*/ 312469 h 603226"/>
                <a:gd name="connsiteX27" fmla="*/ 592816 w 1058789"/>
                <a:gd name="connsiteY27" fmla="*/ 315770 h 603226"/>
                <a:gd name="connsiteX28" fmla="*/ 596625 w 1058789"/>
                <a:gd name="connsiteY28" fmla="*/ 313358 h 603226"/>
                <a:gd name="connsiteX29" fmla="*/ 813868 w 1058789"/>
                <a:gd name="connsiteY29" fmla="*/ 83418 h 603226"/>
                <a:gd name="connsiteX30" fmla="*/ 530855 w 1058789"/>
                <a:gd name="connsiteY30" fmla="*/ 254 h 603226"/>
                <a:gd name="connsiteX31" fmla="*/ 589642 w 1058789"/>
                <a:gd name="connsiteY31" fmla="*/ 312469 h 603226"/>
                <a:gd name="connsiteX32" fmla="*/ 700358 w 1058789"/>
                <a:gd name="connsiteY32" fmla="*/ 384841 h 603226"/>
                <a:gd name="connsiteX33" fmla="*/ 703024 w 1058789"/>
                <a:gd name="connsiteY33" fmla="*/ 384841 h 603226"/>
                <a:gd name="connsiteX34" fmla="*/ 1009907 w 1058789"/>
                <a:gd name="connsiteY34" fmla="*/ 308660 h 603226"/>
                <a:gd name="connsiteX35" fmla="*/ 817169 w 1058789"/>
                <a:gd name="connsiteY35" fmla="*/ 85704 h 603226"/>
                <a:gd name="connsiteX36" fmla="*/ 698073 w 1058789"/>
                <a:gd name="connsiteY36" fmla="*/ 379381 h 603226"/>
                <a:gd name="connsiteX37" fmla="*/ 697437 w 1058789"/>
                <a:gd name="connsiteY37" fmla="*/ 382047 h 603226"/>
                <a:gd name="connsiteX38" fmla="*/ 700358 w 1058789"/>
                <a:gd name="connsiteY38" fmla="*/ 384841 h 603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8789" h="603226">
                  <a:moveTo>
                    <a:pt x="303963" y="501652"/>
                  </a:moveTo>
                  <a:lnTo>
                    <a:pt x="5080" y="603226"/>
                  </a:lnTo>
                  <a:cubicBezTo>
                    <a:pt x="1715" y="578658"/>
                    <a:pt x="14" y="553874"/>
                    <a:pt x="1" y="529077"/>
                  </a:cubicBezTo>
                  <a:cubicBezTo>
                    <a:pt x="-139" y="454216"/>
                    <a:pt x="15694" y="380194"/>
                    <a:pt x="46471" y="311961"/>
                  </a:cubicBezTo>
                  <a:lnTo>
                    <a:pt x="305106" y="494542"/>
                  </a:lnTo>
                  <a:cubicBezTo>
                    <a:pt x="306756" y="495684"/>
                    <a:pt x="307391" y="496700"/>
                    <a:pt x="307391" y="497842"/>
                  </a:cubicBezTo>
                  <a:cubicBezTo>
                    <a:pt x="307391" y="498985"/>
                    <a:pt x="305741" y="500763"/>
                    <a:pt x="303963" y="501398"/>
                  </a:cubicBezTo>
                  <a:moveTo>
                    <a:pt x="527046" y="0"/>
                  </a:moveTo>
                  <a:cubicBezTo>
                    <a:pt x="426754" y="203"/>
                    <a:pt x="328608" y="29063"/>
                    <a:pt x="244161" y="83164"/>
                  </a:cubicBezTo>
                  <a:lnTo>
                    <a:pt x="461277" y="313485"/>
                  </a:lnTo>
                  <a:cubicBezTo>
                    <a:pt x="462800" y="315008"/>
                    <a:pt x="463816" y="315897"/>
                    <a:pt x="465086" y="315897"/>
                  </a:cubicBezTo>
                  <a:cubicBezTo>
                    <a:pt x="466355" y="315897"/>
                    <a:pt x="467879" y="315008"/>
                    <a:pt x="468387" y="312596"/>
                  </a:cubicBezTo>
                  <a:cubicBezTo>
                    <a:pt x="471053" y="297868"/>
                    <a:pt x="527046" y="254"/>
                    <a:pt x="527046" y="254"/>
                  </a:cubicBezTo>
                  <a:close/>
                  <a:moveTo>
                    <a:pt x="361099" y="381921"/>
                  </a:moveTo>
                  <a:cubicBezTo>
                    <a:pt x="361226" y="381032"/>
                    <a:pt x="361226" y="380143"/>
                    <a:pt x="361099" y="379254"/>
                  </a:cubicBezTo>
                  <a:lnTo>
                    <a:pt x="242002" y="85577"/>
                  </a:lnTo>
                  <a:cubicBezTo>
                    <a:pt x="157987" y="140198"/>
                    <a:pt x="91164" y="217497"/>
                    <a:pt x="49265" y="308533"/>
                  </a:cubicBezTo>
                  <a:lnTo>
                    <a:pt x="356020" y="384714"/>
                  </a:lnTo>
                  <a:cubicBezTo>
                    <a:pt x="356947" y="384777"/>
                    <a:pt x="357886" y="384777"/>
                    <a:pt x="358813" y="384714"/>
                  </a:cubicBezTo>
                  <a:cubicBezTo>
                    <a:pt x="360159" y="384460"/>
                    <a:pt x="361124" y="383279"/>
                    <a:pt x="361099" y="381921"/>
                  </a:cubicBezTo>
                  <a:close/>
                  <a:moveTo>
                    <a:pt x="754700" y="501652"/>
                  </a:moveTo>
                  <a:lnTo>
                    <a:pt x="1053584" y="603226"/>
                  </a:lnTo>
                  <a:cubicBezTo>
                    <a:pt x="1067563" y="504191"/>
                    <a:pt x="1053254" y="403213"/>
                    <a:pt x="1012319" y="311961"/>
                  </a:cubicBezTo>
                  <a:lnTo>
                    <a:pt x="753558" y="494542"/>
                  </a:lnTo>
                  <a:cubicBezTo>
                    <a:pt x="752034" y="495684"/>
                    <a:pt x="751272" y="496700"/>
                    <a:pt x="751272" y="497842"/>
                  </a:cubicBezTo>
                  <a:cubicBezTo>
                    <a:pt x="751272" y="498985"/>
                    <a:pt x="752161" y="501017"/>
                    <a:pt x="753938" y="501652"/>
                  </a:cubicBezTo>
                  <a:close/>
                  <a:moveTo>
                    <a:pt x="589642" y="312469"/>
                  </a:moveTo>
                  <a:cubicBezTo>
                    <a:pt x="589642" y="314881"/>
                    <a:pt x="591546" y="315770"/>
                    <a:pt x="592816" y="315770"/>
                  </a:cubicBezTo>
                  <a:cubicBezTo>
                    <a:pt x="594085" y="315770"/>
                    <a:pt x="595228" y="314881"/>
                    <a:pt x="596625" y="313358"/>
                  </a:cubicBezTo>
                  <a:lnTo>
                    <a:pt x="813868" y="83418"/>
                  </a:lnTo>
                  <a:cubicBezTo>
                    <a:pt x="729370" y="29317"/>
                    <a:pt x="631186" y="457"/>
                    <a:pt x="530855" y="254"/>
                  </a:cubicBezTo>
                  <a:cubicBezTo>
                    <a:pt x="530855" y="254"/>
                    <a:pt x="586848" y="297868"/>
                    <a:pt x="589642" y="312469"/>
                  </a:cubicBezTo>
                  <a:close/>
                  <a:moveTo>
                    <a:pt x="700358" y="384841"/>
                  </a:moveTo>
                  <a:lnTo>
                    <a:pt x="703024" y="384841"/>
                  </a:lnTo>
                  <a:lnTo>
                    <a:pt x="1009907" y="308660"/>
                  </a:lnTo>
                  <a:cubicBezTo>
                    <a:pt x="967969" y="217649"/>
                    <a:pt x="901158" y="140364"/>
                    <a:pt x="817169" y="85704"/>
                  </a:cubicBezTo>
                  <a:lnTo>
                    <a:pt x="698073" y="379381"/>
                  </a:lnTo>
                  <a:cubicBezTo>
                    <a:pt x="697692" y="380219"/>
                    <a:pt x="697476" y="381121"/>
                    <a:pt x="697437" y="382047"/>
                  </a:cubicBezTo>
                  <a:cubicBezTo>
                    <a:pt x="697501" y="383609"/>
                    <a:pt x="698796" y="384841"/>
                    <a:pt x="700358" y="384841"/>
                  </a:cubicBezTo>
                  <a:close/>
                </a:path>
              </a:pathLst>
            </a:custGeom>
            <a:solidFill>
              <a:srgbClr val="044ED7"/>
            </a:solidFill>
            <a:ln w="1269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5880D59E-2DAC-A1D6-EE07-04CCBBA73FC9}"/>
                </a:ext>
              </a:extLst>
            </p:cNvPr>
            <p:cNvSpPr/>
            <p:nvPr/>
          </p:nvSpPr>
          <p:spPr>
            <a:xfrm>
              <a:off x="4710522" y="3496926"/>
              <a:ext cx="1046472" cy="460293"/>
            </a:xfrm>
            <a:custGeom>
              <a:avLst/>
              <a:gdLst>
                <a:gd name="connsiteX0" fmla="*/ 523363 w 1046472"/>
                <a:gd name="connsiteY0" fmla="*/ 460294 h 460293"/>
                <a:gd name="connsiteX1" fmla="*/ 1046473 w 1046472"/>
                <a:gd name="connsiteY1" fmla="*/ 10826 h 460293"/>
                <a:gd name="connsiteX2" fmla="*/ 849291 w 1046472"/>
                <a:gd name="connsiteY2" fmla="*/ 38378 h 460293"/>
                <a:gd name="connsiteX3" fmla="*/ 844212 w 1046472"/>
                <a:gd name="connsiteY3" fmla="*/ 42441 h 460293"/>
                <a:gd name="connsiteX4" fmla="*/ 584054 w 1046472"/>
                <a:gd name="connsiteY4" fmla="*/ 265270 h 460293"/>
                <a:gd name="connsiteX5" fmla="*/ 648491 w 1046472"/>
                <a:gd name="connsiteY5" fmla="*/ 78564 h 460293"/>
                <a:gd name="connsiteX6" fmla="*/ 461783 w 1046472"/>
                <a:gd name="connsiteY6" fmla="*/ 14127 h 460293"/>
                <a:gd name="connsiteX7" fmla="*/ 397347 w 1046472"/>
                <a:gd name="connsiteY7" fmla="*/ 200834 h 460293"/>
                <a:gd name="connsiteX8" fmla="*/ 461783 w 1046472"/>
                <a:gd name="connsiteY8" fmla="*/ 265270 h 460293"/>
                <a:gd name="connsiteX9" fmla="*/ 203149 w 1046472"/>
                <a:gd name="connsiteY9" fmla="*/ 42441 h 460293"/>
                <a:gd name="connsiteX10" fmla="*/ 198197 w 1046472"/>
                <a:gd name="connsiteY10" fmla="*/ 38378 h 460293"/>
                <a:gd name="connsiteX11" fmla="*/ 0 w 1046472"/>
                <a:gd name="connsiteY11" fmla="*/ 10826 h 460293"/>
                <a:gd name="connsiteX12" fmla="*/ 522982 w 1046472"/>
                <a:gd name="connsiteY12" fmla="*/ 460294 h 46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6472" h="460293">
                  <a:moveTo>
                    <a:pt x="523363" y="460294"/>
                  </a:moveTo>
                  <a:cubicBezTo>
                    <a:pt x="784829" y="460268"/>
                    <a:pt x="1007074" y="269308"/>
                    <a:pt x="1046473" y="10826"/>
                  </a:cubicBezTo>
                  <a:lnTo>
                    <a:pt x="849291" y="38378"/>
                  </a:lnTo>
                  <a:cubicBezTo>
                    <a:pt x="846916" y="38543"/>
                    <a:pt x="844898" y="40155"/>
                    <a:pt x="844212" y="42441"/>
                  </a:cubicBezTo>
                  <a:cubicBezTo>
                    <a:pt x="804230" y="158338"/>
                    <a:pt x="704712" y="243572"/>
                    <a:pt x="584054" y="265270"/>
                  </a:cubicBezTo>
                  <a:cubicBezTo>
                    <a:pt x="653404" y="231509"/>
                    <a:pt x="682251" y="147913"/>
                    <a:pt x="648491" y="78564"/>
                  </a:cubicBezTo>
                  <a:cubicBezTo>
                    <a:pt x="614729" y="9213"/>
                    <a:pt x="531134" y="-19647"/>
                    <a:pt x="461783" y="14127"/>
                  </a:cubicBezTo>
                  <a:cubicBezTo>
                    <a:pt x="392433" y="47888"/>
                    <a:pt x="363586" y="131484"/>
                    <a:pt x="397347" y="200834"/>
                  </a:cubicBezTo>
                  <a:cubicBezTo>
                    <a:pt x="411022" y="228907"/>
                    <a:pt x="433698" y="251596"/>
                    <a:pt x="461783" y="265270"/>
                  </a:cubicBezTo>
                  <a:cubicBezTo>
                    <a:pt x="341735" y="242987"/>
                    <a:pt x="242941" y="157868"/>
                    <a:pt x="203149" y="42441"/>
                  </a:cubicBezTo>
                  <a:cubicBezTo>
                    <a:pt x="202515" y="40181"/>
                    <a:pt x="200534" y="38556"/>
                    <a:pt x="198197" y="38378"/>
                  </a:cubicBezTo>
                  <a:lnTo>
                    <a:pt x="0" y="10826"/>
                  </a:lnTo>
                  <a:cubicBezTo>
                    <a:pt x="39335" y="269283"/>
                    <a:pt x="261555" y="460255"/>
                    <a:pt x="522982" y="460294"/>
                  </a:cubicBezTo>
                </a:path>
              </a:pathLst>
            </a:custGeom>
            <a:solidFill>
              <a:srgbClr val="044ED7"/>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4446844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Hold slide (Advancing Pattern 1)">
    <p:spTree>
      <p:nvGrpSpPr>
        <p:cNvPr id="1" name=""/>
        <p:cNvGrpSpPr/>
        <p:nvPr/>
      </p:nvGrpSpPr>
      <p:grpSpPr>
        <a:xfrm>
          <a:off x="0" y="0"/>
          <a:ext cx="0" cy="0"/>
          <a:chOff x="0" y="0"/>
          <a:chExt cx="0" cy="0"/>
        </a:xfrm>
      </p:grpSpPr>
      <p:pic>
        <p:nvPicPr>
          <p:cNvPr id="8" name="Graphic 7" descr="Advancing pattern">
            <a:extLst>
              <a:ext uri="{FF2B5EF4-FFF2-40B4-BE49-F238E27FC236}">
                <a16:creationId xmlns:a16="http://schemas.microsoft.com/office/drawing/2014/main" id="{1B85A474-1AF3-B940-9A91-39DD1A74F981}"/>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1304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Color (Orange footer)">
    <p:spTree>
      <p:nvGrpSpPr>
        <p:cNvPr id="1" name=""/>
        <p:cNvGrpSpPr/>
        <p:nvPr/>
      </p:nvGrpSpPr>
      <p:grpSpPr>
        <a:xfrm>
          <a:off x="0" y="0"/>
          <a:ext cx="0" cy="0"/>
          <a:chOff x="0" y="0"/>
          <a:chExt cx="0" cy="0"/>
        </a:xfrm>
      </p:grpSpPr>
      <p:grpSp>
        <p:nvGrpSpPr>
          <p:cNvPr id="15" name="Graphic 7">
            <a:extLst>
              <a:ext uri="{FF2B5EF4-FFF2-40B4-BE49-F238E27FC236}">
                <a16:creationId xmlns:a16="http://schemas.microsoft.com/office/drawing/2014/main" id="{1D9A95E5-28FB-7647-95D6-D6AC7B228367}"/>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6" name="Freeform 15">
              <a:extLst>
                <a:ext uri="{FF2B5EF4-FFF2-40B4-BE49-F238E27FC236}">
                  <a16:creationId xmlns:a16="http://schemas.microsoft.com/office/drawing/2014/main" id="{4DAE66E4-9094-664F-9701-75F4946F6A15}"/>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C52CA853-9D75-584F-B34B-54FBEEBA6869}"/>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8" name="Graphic 7" descr="BD Logo">
            <a:extLst>
              <a:ext uri="{FF2B5EF4-FFF2-40B4-BE49-F238E27FC236}">
                <a16:creationId xmlns:a16="http://schemas.microsoft.com/office/drawing/2014/main" id="{CF3CAE25-1210-434D-A9E0-CE01B93F00C0}"/>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2FE92C1C-9FAC-C1D8-1918-61CE4D6F9889}"/>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11381572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Hold slide (Advancing Pattern 2)">
    <p:spTree>
      <p:nvGrpSpPr>
        <p:cNvPr id="1" name=""/>
        <p:cNvGrpSpPr/>
        <p:nvPr/>
      </p:nvGrpSpPr>
      <p:grpSpPr>
        <a:xfrm>
          <a:off x="0" y="0"/>
          <a:ext cx="0" cy="0"/>
          <a:chOff x="0" y="0"/>
          <a:chExt cx="0" cy="0"/>
        </a:xfrm>
      </p:grpSpPr>
      <p:pic>
        <p:nvPicPr>
          <p:cNvPr id="4" name="Graphic 3" descr="Advancing pattern">
            <a:extLst>
              <a:ext uri="{FF2B5EF4-FFF2-40B4-BE49-F238E27FC236}">
                <a16:creationId xmlns:a16="http://schemas.microsoft.com/office/drawing/2014/main" id="{4A2DBC22-A3DE-0E4A-B766-06B4A0F404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17776443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Deep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75732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44737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ounded corner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012620-A97C-C740-B345-9D2EC180CE13}"/>
              </a:ext>
            </a:extLst>
          </p:cNvPr>
          <p:cNvSpPr/>
          <p:nvPr userDrawn="1"/>
        </p:nvSpPr>
        <p:spPr>
          <a:xfrm>
            <a:off x="0" y="3429000"/>
            <a:ext cx="12192000" cy="3429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pic>
        <p:nvPicPr>
          <p:cNvPr id="7" name="Picture 6">
            <a:extLst>
              <a:ext uri="{FF2B5EF4-FFF2-40B4-BE49-F238E27FC236}">
                <a16:creationId xmlns:a16="http://schemas.microsoft.com/office/drawing/2014/main" id="{D69CC932-3DF9-1344-B376-8106B555AE3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1448" y="5171090"/>
            <a:ext cx="4780973" cy="1494251"/>
          </a:xfrm>
          <a:prstGeom prst="rect">
            <a:avLst/>
          </a:prstGeom>
          <a:ln>
            <a:solidFill>
              <a:schemeClr val="tx1"/>
            </a:solidFill>
          </a:ln>
        </p:spPr>
      </p:pic>
      <p:pic>
        <p:nvPicPr>
          <p:cNvPr id="8" name="Picture 7">
            <a:extLst>
              <a:ext uri="{FF2B5EF4-FFF2-40B4-BE49-F238E27FC236}">
                <a16:creationId xmlns:a16="http://schemas.microsoft.com/office/drawing/2014/main" id="{E2927431-CAF2-E445-B032-6EEA73C6177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242573" y="3834264"/>
            <a:ext cx="6413373" cy="3023736"/>
          </a:xfrm>
          <a:prstGeom prst="rect">
            <a:avLst/>
          </a:prstGeom>
        </p:spPr>
      </p:pic>
      <p:sp>
        <p:nvSpPr>
          <p:cNvPr id="2" name="TextBox 1">
            <a:extLst>
              <a:ext uri="{FF2B5EF4-FFF2-40B4-BE49-F238E27FC236}">
                <a16:creationId xmlns:a16="http://schemas.microsoft.com/office/drawing/2014/main" id="{D6FF30C7-B2E1-E146-9F43-DBDD37D76B34}"/>
              </a:ext>
            </a:extLst>
          </p:cNvPr>
          <p:cNvSpPr txBox="1"/>
          <p:nvPr userDrawn="1"/>
        </p:nvSpPr>
        <p:spPr>
          <a:xfrm>
            <a:off x="273270" y="3706125"/>
            <a:ext cx="4368074" cy="1384995"/>
          </a:xfrm>
          <a:prstGeom prst="rect">
            <a:avLst/>
          </a:prstGeom>
          <a:noFill/>
        </p:spPr>
        <p:txBody>
          <a:bodyPr wrap="square" rtlCol="0">
            <a:spAutoFit/>
          </a:bodyPr>
          <a:lstStyle/>
          <a:p>
            <a:pPr marL="230188" marR="0" indent="-230188"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To Add Non-template Images With Rounded Corners</a:t>
            </a:r>
          </a:p>
          <a:p>
            <a:pPr marL="230188" marR="0" indent="-230188" algn="l" defTabSz="2438338" rtl="0" fontAlgn="auto" latinLnBrk="0" hangingPunct="0">
              <a:lnSpc>
                <a:spcPct val="100000"/>
              </a:lnSpc>
              <a:spcBef>
                <a:spcPts val="0"/>
              </a:spcBef>
              <a:spcAft>
                <a:spcPts val="0"/>
              </a:spcAft>
              <a:buClrTx/>
              <a:buSzTx/>
              <a:buFont typeface="+mj-lt"/>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To add a new image that’s not part of a template style</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Insert image, keep it selected.</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Under the “Picture Format” tab, go to Crop &gt; Crop to Shape and select the Rounded Rectangle Shape</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Resize image as desired</a:t>
            </a:r>
          </a:p>
          <a:p>
            <a:pPr marL="230188" marR="0" indent="-230188"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Adjust size of rounded corners using the yellow anchor point</a:t>
            </a:r>
          </a:p>
        </p:txBody>
      </p:sp>
      <p:sp>
        <p:nvSpPr>
          <p:cNvPr id="3" name="Oval 2">
            <a:extLst>
              <a:ext uri="{FF2B5EF4-FFF2-40B4-BE49-F238E27FC236}">
                <a16:creationId xmlns:a16="http://schemas.microsoft.com/office/drawing/2014/main" id="{EC7D79A6-633D-0446-A39A-B913210F0E49}"/>
              </a:ext>
            </a:extLst>
          </p:cNvPr>
          <p:cNvSpPr/>
          <p:nvPr userDrawn="1"/>
        </p:nvSpPr>
        <p:spPr>
          <a:xfrm>
            <a:off x="5484314" y="4057401"/>
            <a:ext cx="406554" cy="406554"/>
          </a:xfrm>
          <a:prstGeom prst="ellipse">
            <a:avLst/>
          </a:prstGeom>
          <a:noFill/>
          <a:ln w="38100" cap="flat">
            <a:solidFill>
              <a:schemeClr val="accent3"/>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cxnSp>
        <p:nvCxnSpPr>
          <p:cNvPr id="4" name="Straight Arrow Connector 3">
            <a:extLst>
              <a:ext uri="{FF2B5EF4-FFF2-40B4-BE49-F238E27FC236}">
                <a16:creationId xmlns:a16="http://schemas.microsoft.com/office/drawing/2014/main" id="{21A02E0F-1FCB-2A4D-A828-73365BD20503}"/>
              </a:ext>
            </a:extLst>
          </p:cNvPr>
          <p:cNvCxnSpPr>
            <a:cxnSpLocks/>
            <a:endCxn id="3" idx="0"/>
          </p:cNvCxnSpPr>
          <p:nvPr userDrawn="1"/>
        </p:nvCxnSpPr>
        <p:spPr>
          <a:xfrm>
            <a:off x="5687591" y="3626477"/>
            <a:ext cx="0" cy="430924"/>
          </a:xfrm>
          <a:prstGeom prst="straightConnector1">
            <a:avLst/>
          </a:prstGeom>
          <a:noFill/>
          <a:ln w="38100" cap="flat">
            <a:solidFill>
              <a:schemeClr val="accent3"/>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349EDFEA-11A9-AA4B-8473-6FAE2360B138}"/>
              </a:ext>
            </a:extLst>
          </p:cNvPr>
          <p:cNvSpPr txBox="1"/>
          <p:nvPr userDrawn="1"/>
        </p:nvSpPr>
        <p:spPr>
          <a:xfrm>
            <a:off x="5843798" y="3706125"/>
            <a:ext cx="4969304" cy="2616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100" b="1" i="0" u="none" strike="noStrike" cap="none" spc="0" normalizeH="0" baseline="0">
                <a:ln>
                  <a:noFill/>
                </a:ln>
                <a:solidFill>
                  <a:schemeClr val="accent3"/>
                </a:solidFill>
                <a:effectLst/>
                <a:uFillTx/>
                <a:latin typeface="FS Albert Pro" panose="02000503040000020004" pitchFamily="2" charset="0"/>
                <a:ea typeface="+mn-ea"/>
                <a:cs typeface="+mn-cs"/>
                <a:sym typeface="Helvetica Neue"/>
              </a:rPr>
              <a:t>Anchor point</a:t>
            </a:r>
            <a:endParaRPr kumimoji="0" lang="en-US" sz="1100" b="0" i="0" u="none" strike="noStrike" cap="none" spc="0" normalizeH="0" baseline="0">
              <a:ln>
                <a:noFill/>
              </a:ln>
              <a:solidFill>
                <a:schemeClr val="accent3"/>
              </a:solidFill>
              <a:effectLst/>
              <a:uFillTx/>
              <a:latin typeface="FS Albert Pro Light" panose="02000503040000020004" pitchFamily="2" charset="0"/>
              <a:ea typeface="+mn-ea"/>
              <a:cs typeface="+mn-cs"/>
              <a:sym typeface="Helvetica Neue"/>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r>
              <a:rPr lang="en-US"/>
              <a:t>Rounded corners</a:t>
            </a:r>
          </a:p>
        </p:txBody>
      </p:sp>
      <p:grpSp>
        <p:nvGrpSpPr>
          <p:cNvPr id="15" name="Group 14">
            <a:extLst>
              <a:ext uri="{FF2B5EF4-FFF2-40B4-BE49-F238E27FC236}">
                <a16:creationId xmlns:a16="http://schemas.microsoft.com/office/drawing/2014/main" id="{B54692E6-9096-DF43-901A-4161B6FB20CE}"/>
              </a:ext>
            </a:extLst>
          </p:cNvPr>
          <p:cNvGrpSpPr>
            <a:grpSpLocks noChangeAspect="1"/>
          </p:cNvGrpSpPr>
          <p:nvPr userDrawn="1"/>
        </p:nvGrpSpPr>
        <p:grpSpPr>
          <a:xfrm>
            <a:off x="361449" y="1037974"/>
            <a:ext cx="7427275" cy="2040368"/>
            <a:chOff x="722898" y="2013368"/>
            <a:chExt cx="14929440" cy="4101309"/>
          </a:xfrm>
        </p:grpSpPr>
        <p:pic>
          <p:nvPicPr>
            <p:cNvPr id="16" name="Picture 15">
              <a:extLst>
                <a:ext uri="{FF2B5EF4-FFF2-40B4-BE49-F238E27FC236}">
                  <a16:creationId xmlns:a16="http://schemas.microsoft.com/office/drawing/2014/main" id="{80009BB4-9050-FB45-B138-AE09CECABEF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22898" y="2013369"/>
              <a:ext cx="7291214" cy="4101308"/>
            </a:xfrm>
            <a:prstGeom prst="rect">
              <a:avLst/>
            </a:prstGeom>
            <a:ln>
              <a:solidFill>
                <a:schemeClr val="tx1"/>
              </a:solidFill>
            </a:ln>
          </p:spPr>
        </p:pic>
        <p:pic>
          <p:nvPicPr>
            <p:cNvPr id="17" name="Picture 16">
              <a:extLst>
                <a:ext uri="{FF2B5EF4-FFF2-40B4-BE49-F238E27FC236}">
                  <a16:creationId xmlns:a16="http://schemas.microsoft.com/office/drawing/2014/main" id="{313D8DCE-E575-F544-B456-580A25A70738}"/>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8361125" y="2013368"/>
              <a:ext cx="7291213" cy="4101308"/>
            </a:xfrm>
            <a:prstGeom prst="rect">
              <a:avLst/>
            </a:prstGeom>
            <a:ln>
              <a:solidFill>
                <a:schemeClr val="tx1"/>
              </a:solidFill>
            </a:ln>
          </p:spPr>
        </p:pic>
      </p:grpSp>
      <p:sp>
        <p:nvSpPr>
          <p:cNvPr id="18" name="TextBox 17">
            <a:extLst>
              <a:ext uri="{FF2B5EF4-FFF2-40B4-BE49-F238E27FC236}">
                <a16:creationId xmlns:a16="http://schemas.microsoft.com/office/drawing/2014/main" id="{AE8E14D3-406E-0F46-9ACA-296CF5E0EBFC}"/>
              </a:ext>
            </a:extLst>
          </p:cNvPr>
          <p:cNvSpPr txBox="1"/>
          <p:nvPr userDrawn="1"/>
        </p:nvSpPr>
        <p:spPr>
          <a:xfrm>
            <a:off x="8145517" y="1010884"/>
            <a:ext cx="4081992" cy="1015663"/>
          </a:xfrm>
          <a:prstGeom prst="rect">
            <a:avLst/>
          </a:prstGeom>
          <a:noFill/>
        </p:spPr>
        <p:txBody>
          <a:bodyPr wrap="square" rtlCol="0">
            <a:spAutoFit/>
          </a:bodyPr>
          <a:lstStyle/>
          <a:p>
            <a:pPr marL="230188" marR="0" indent="-220663"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Rounded Corner Image Slides</a:t>
            </a:r>
          </a:p>
          <a:p>
            <a:pPr marL="230188" marR="0" indent="-220663"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To change the images on these slides: </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Delete existing image</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Drag and drop new image </a:t>
            </a:r>
            <a:b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b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(jpeg or </a:t>
            </a:r>
            <a:r>
              <a:rPr kumimoji="0" lang="en-US" sz="1200" b="0" i="0" u="none" strike="noStrike" cap="none" spc="0" normalizeH="0" baseline="0" err="1">
                <a:ln>
                  <a:noFill/>
                </a:ln>
                <a:solidFill>
                  <a:schemeClr val="tx2"/>
                </a:solidFill>
                <a:effectLst/>
                <a:uFillTx/>
                <a:latin typeface="FS Albert Pro Light" panose="02000503040000020004" pitchFamily="2" charset="0"/>
                <a:ea typeface="+mn-ea"/>
                <a:cs typeface="+mn-cs"/>
                <a:sym typeface="Helvetica Neue"/>
              </a:rPr>
              <a:t>png</a:t>
            </a: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 preferred) into placeholder</a:t>
            </a:r>
          </a:p>
        </p:txBody>
      </p:sp>
    </p:spTree>
    <p:extLst>
      <p:ext uri="{BB962C8B-B14F-4D97-AF65-F5344CB8AC3E}">
        <p14:creationId xmlns:p14="http://schemas.microsoft.com/office/powerpoint/2010/main" val="34999936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nt instructions">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188C9A5-CB6F-334B-B369-F73E8FBDAA9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2681760" y="1029471"/>
            <a:ext cx="4626258" cy="1542086"/>
          </a:xfrm>
          <a:prstGeom prst="rect">
            <a:avLst/>
          </a:prstGeom>
        </p:spPr>
      </p:pic>
      <p:pic>
        <p:nvPicPr>
          <p:cNvPr id="16" name="Picture 15">
            <a:extLst>
              <a:ext uri="{FF2B5EF4-FFF2-40B4-BE49-F238E27FC236}">
                <a16:creationId xmlns:a16="http://schemas.microsoft.com/office/drawing/2014/main" id="{9D3862FA-D8C9-8447-A14F-C45F12F0E1D2}"/>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2681760" y="3962364"/>
            <a:ext cx="4626258" cy="1542086"/>
          </a:xfrm>
          <a:prstGeom prst="rect">
            <a:avLst/>
          </a:prstGeom>
        </p:spPr>
      </p:pic>
      <p:sp>
        <p:nvSpPr>
          <p:cNvPr id="6" name="Rectangle 5">
            <a:extLst>
              <a:ext uri="{FF2B5EF4-FFF2-40B4-BE49-F238E27FC236}">
                <a16:creationId xmlns:a16="http://schemas.microsoft.com/office/drawing/2014/main" id="{6C012620-A97C-C740-B345-9D2EC180CE13}"/>
              </a:ext>
            </a:extLst>
          </p:cNvPr>
          <p:cNvSpPr/>
          <p:nvPr userDrawn="1"/>
        </p:nvSpPr>
        <p:spPr>
          <a:xfrm>
            <a:off x="7788178" y="0"/>
            <a:ext cx="4403822"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a:sym typeface="Helvetica Neue"/>
              </a:rPr>
              <a:t>Font instructions</a:t>
            </a:r>
          </a:p>
        </p:txBody>
      </p:sp>
      <p:sp>
        <p:nvSpPr>
          <p:cNvPr id="18" name="TextBox 17">
            <a:extLst>
              <a:ext uri="{FF2B5EF4-FFF2-40B4-BE49-F238E27FC236}">
                <a16:creationId xmlns:a16="http://schemas.microsoft.com/office/drawing/2014/main" id="{AE8E14D3-406E-0F46-9ACA-296CF5E0EBFC}"/>
              </a:ext>
            </a:extLst>
          </p:cNvPr>
          <p:cNvSpPr txBox="1"/>
          <p:nvPr userDrawn="1"/>
        </p:nvSpPr>
        <p:spPr>
          <a:xfrm>
            <a:off x="8145517" y="1010884"/>
            <a:ext cx="3668111" cy="5293757"/>
          </a:xfrm>
          <a:prstGeom prst="rect">
            <a:avLst/>
          </a:prstGeom>
          <a:noFill/>
        </p:spPr>
        <p:txBody>
          <a:bodyPr wrap="square" rtlCol="0">
            <a:spAutoFit/>
          </a:bodyPr>
          <a:lstStyle/>
          <a:p>
            <a:pPr marL="230188" marR="0" indent="-230188" algn="l" defTabSz="2438338" rtl="0" fontAlgn="auto" latinLnBrk="0" hangingPunct="0">
              <a:lnSpc>
                <a:spcPct val="100000"/>
              </a:lnSpc>
              <a:spcBef>
                <a:spcPts val="60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9 tips for successful presentations</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no more than two to three short sentences per slide. Using more than that will result in a text-heavy slide, meaning your audience will be reading rather than listening to you. </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no more than five or six bullet points, with no more than two to three words following each bullet.</a:t>
            </a:r>
          </a:p>
          <a:p>
            <a:pPr marL="230188" indent="-230188" algn="l">
              <a:lnSpc>
                <a:spcPct val="100000"/>
              </a:lnSpc>
              <a:spcBef>
                <a:spcPts val="600"/>
              </a:spcBef>
              <a:spcAft>
                <a:spcPct val="0"/>
              </a:spcAft>
              <a:buFont typeface="Calibri" charset="0"/>
              <a:buAutoNum type="arabicPeriod"/>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not include everything you plan to say in the text on each slide.</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Never use text smaller than 36 </a:t>
            </a:r>
            <a:r>
              <a:rPr kumimoji="0" lang="en-US" sz="1200" b="0" i="0" u="none" strike="noStrike" cap="none" spc="0" normalizeH="0" baseline="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pt</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especially in charts or graphs; 28 </a:t>
            </a:r>
            <a:r>
              <a:rPr kumimoji="0" lang="en-US" sz="1200" b="0" i="0" u="none" strike="noStrike" cap="none" spc="0" normalizeH="0" baseline="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pt</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is for emergencies.</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 single picture is worth 1,000 words.</a:t>
            </a:r>
          </a:p>
          <a:p>
            <a:pPr marL="230188" indent="-230188" algn="l">
              <a:spcBef>
                <a:spcPts val="600"/>
              </a:spcBef>
              <a:spcAft>
                <a:spcPct val="0"/>
              </a:spcAft>
              <a:buFont typeface="Calibri" charset="0"/>
              <a:buAutoNum type="arabicPeriod" startAt="4"/>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For more detailed material, use more slides.</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Highly detailed slides are not ideal for larger groups.</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graphic attributes sparingly. </a:t>
            </a:r>
            <a:r>
              <a:rPr kumimoji="0" lang="en-US" sz="12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One level of highlight is enough for differentiation </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(e.g., when putting something in a box, there is no need for a stroke and/or a shadow, as the box itself already separates its content from other information).</a:t>
            </a:r>
          </a:p>
          <a:p>
            <a:pPr marL="230188" indent="-230188" algn="l">
              <a:spcBef>
                <a:spcPts val="600"/>
              </a:spcBef>
              <a:spcAft>
                <a:spcPct val="0"/>
              </a:spcAft>
              <a:buFont typeface="Calibri" charset="0"/>
              <a:buAutoNum type="arabicPeriod" startAt="7"/>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text attributes sparingly. If your text is bold, there is no need to </a:t>
            </a:r>
            <a:r>
              <a:rPr kumimoji="0" lang="en-US" sz="1200" b="0" i="0" u="sng"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underline</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it and </a:t>
            </a:r>
            <a:r>
              <a:rPr kumimoji="0" lang="en-US" sz="1200" b="0" i="0" u="sng"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italicize</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it as well. Also keep in mind that if all text is bold, nothing is being emphasized.</a:t>
            </a:r>
          </a:p>
          <a:p>
            <a:pPr marL="230188" indent="-230188">
              <a:spcBef>
                <a:spcPts val="600"/>
              </a:spcBef>
              <a:spcAft>
                <a:spcPct val="0"/>
              </a:spcAft>
              <a:buFont typeface="Calibri" charset="0"/>
              <a:buAutoNum type="arabicPeriod" startAt="4"/>
              <a:tabLst/>
            </a:pPr>
            <a:endParaRPr lang="en-US" sz="1200" b="0" i="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57441142-DC10-0F4C-B91B-2B7D0B6C86F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81760" y="2628250"/>
            <a:ext cx="4642968" cy="947940"/>
          </a:xfrm>
          <a:prstGeom prst="rect">
            <a:avLst/>
          </a:prstGeom>
        </p:spPr>
      </p:pic>
      <p:sp>
        <p:nvSpPr>
          <p:cNvPr id="3" name="Oval 2">
            <a:extLst>
              <a:ext uri="{FF2B5EF4-FFF2-40B4-BE49-F238E27FC236}">
                <a16:creationId xmlns:a16="http://schemas.microsoft.com/office/drawing/2014/main" id="{EC7D79A6-633D-0446-A39A-B913210F0E49}"/>
              </a:ext>
            </a:extLst>
          </p:cNvPr>
          <p:cNvSpPr/>
          <p:nvPr userDrawn="1"/>
        </p:nvSpPr>
        <p:spPr>
          <a:xfrm>
            <a:off x="6293349" y="3126702"/>
            <a:ext cx="406554" cy="406554"/>
          </a:xfrm>
          <a:prstGeom prst="ellipse">
            <a:avLst/>
          </a:prstGeom>
          <a:noFill/>
          <a:ln w="38100" cap="flat">
            <a:solidFill>
              <a:schemeClr val="accent5"/>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cxnSp>
        <p:nvCxnSpPr>
          <p:cNvPr id="4" name="Straight Arrow Connector 3">
            <a:extLst>
              <a:ext uri="{FF2B5EF4-FFF2-40B4-BE49-F238E27FC236}">
                <a16:creationId xmlns:a16="http://schemas.microsoft.com/office/drawing/2014/main" id="{21A02E0F-1FCB-2A4D-A828-73365BD20503}"/>
              </a:ext>
            </a:extLst>
          </p:cNvPr>
          <p:cNvCxnSpPr>
            <a:cxnSpLocks/>
            <a:endCxn id="3" idx="0"/>
          </p:cNvCxnSpPr>
          <p:nvPr userDrawn="1"/>
        </p:nvCxnSpPr>
        <p:spPr>
          <a:xfrm>
            <a:off x="6496626" y="2192278"/>
            <a:ext cx="0" cy="934424"/>
          </a:xfrm>
          <a:prstGeom prst="straightConnector1">
            <a:avLst/>
          </a:prstGeom>
          <a:noFill/>
          <a:ln w="38100" cap="flat">
            <a:solidFill>
              <a:schemeClr val="accent5"/>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2" name="TextBox 21">
            <a:extLst>
              <a:ext uri="{FF2B5EF4-FFF2-40B4-BE49-F238E27FC236}">
                <a16:creationId xmlns:a16="http://schemas.microsoft.com/office/drawing/2014/main" id="{29D3F85B-2FAC-BE41-AEB8-57DC602265A7}"/>
              </a:ext>
            </a:extLst>
          </p:cNvPr>
          <p:cNvSpPr txBox="1"/>
          <p:nvPr userDrawn="1"/>
        </p:nvSpPr>
        <p:spPr>
          <a:xfrm>
            <a:off x="243018" y="1010884"/>
            <a:ext cx="2330057" cy="830997"/>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Header Copy</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FS Albert Pro Light  |  Size 30 </a:t>
            </a:r>
            <a:r>
              <a:rPr kumimoji="0" lang="en-US" sz="1200" b="0" i="0" u="none" strike="noStrike" cap="none" spc="0" normalizeH="0" baseline="0" err="1">
                <a:ln>
                  <a:noFill/>
                </a:ln>
                <a:solidFill>
                  <a:schemeClr val="tx2"/>
                </a:solidFill>
                <a:effectLst/>
                <a:uFillTx/>
                <a:latin typeface="FS Albert Pro Light" panose="02000503040000020004" pitchFamily="2" charset="0"/>
                <a:ea typeface="+mn-ea"/>
                <a:cs typeface="+mn-cs"/>
                <a:sym typeface="Helvetica Neue"/>
              </a:rPr>
              <a:t>pt</a:t>
            </a:r>
            <a:endPar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Character Spacing: Normal</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Line spacing: 0.9</a:t>
            </a:r>
          </a:p>
        </p:txBody>
      </p:sp>
      <p:sp>
        <p:nvSpPr>
          <p:cNvPr id="23" name="TextBox 22">
            <a:extLst>
              <a:ext uri="{FF2B5EF4-FFF2-40B4-BE49-F238E27FC236}">
                <a16:creationId xmlns:a16="http://schemas.microsoft.com/office/drawing/2014/main" id="{E54A8D92-B1FD-4A4E-9FAB-6C77D618BB27}"/>
              </a:ext>
            </a:extLst>
          </p:cNvPr>
          <p:cNvSpPr txBox="1"/>
          <p:nvPr userDrawn="1"/>
        </p:nvSpPr>
        <p:spPr>
          <a:xfrm>
            <a:off x="243018" y="3943270"/>
            <a:ext cx="2330057" cy="830997"/>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Standard Body Copy</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FS Albert Pro Light  |  Size 18 </a:t>
            </a:r>
            <a:r>
              <a:rPr kumimoji="0" lang="en-US" sz="1200" b="0" i="0" u="none" strike="noStrike" cap="none" spc="0" normalizeH="0" baseline="0" err="1">
                <a:ln>
                  <a:noFill/>
                </a:ln>
                <a:solidFill>
                  <a:schemeClr val="tx2"/>
                </a:solidFill>
                <a:effectLst/>
                <a:uFillTx/>
                <a:latin typeface="FS Albert Pro Light" panose="02000503040000020004" pitchFamily="2" charset="0"/>
                <a:ea typeface="+mn-ea"/>
                <a:cs typeface="+mn-cs"/>
                <a:sym typeface="Helvetica Neue"/>
              </a:rPr>
              <a:t>pt</a:t>
            </a:r>
            <a:endPar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Character Spacing: Normal</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Line spacing: 1</a:t>
            </a:r>
          </a:p>
        </p:txBody>
      </p:sp>
      <p:sp>
        <p:nvSpPr>
          <p:cNvPr id="25" name="TextBox 24">
            <a:extLst>
              <a:ext uri="{FF2B5EF4-FFF2-40B4-BE49-F238E27FC236}">
                <a16:creationId xmlns:a16="http://schemas.microsoft.com/office/drawing/2014/main" id="{65C49504-303E-614A-B208-6300B54D576C}"/>
              </a:ext>
            </a:extLst>
          </p:cNvPr>
          <p:cNvSpPr txBox="1"/>
          <p:nvPr userDrawn="1"/>
        </p:nvSpPr>
        <p:spPr>
          <a:xfrm>
            <a:off x="243018" y="5835132"/>
            <a:ext cx="2330057" cy="461665"/>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Backup System Font</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Calibri</a:t>
            </a:r>
          </a:p>
        </p:txBody>
      </p:sp>
      <p:cxnSp>
        <p:nvCxnSpPr>
          <p:cNvPr id="11" name="Straight Connector 10">
            <a:extLst>
              <a:ext uri="{FF2B5EF4-FFF2-40B4-BE49-F238E27FC236}">
                <a16:creationId xmlns:a16="http://schemas.microsoft.com/office/drawing/2014/main" id="{138F7BCF-3815-FF47-A6B2-93A77564929F}"/>
              </a:ext>
            </a:extLst>
          </p:cNvPr>
          <p:cNvCxnSpPr/>
          <p:nvPr userDrawn="1"/>
        </p:nvCxnSpPr>
        <p:spPr>
          <a:xfrm flipH="1">
            <a:off x="336330" y="3773213"/>
            <a:ext cx="6971687"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943AE5-02CF-A24E-8E4D-DF1D48176143}"/>
              </a:ext>
            </a:extLst>
          </p:cNvPr>
          <p:cNvCxnSpPr/>
          <p:nvPr userDrawn="1"/>
        </p:nvCxnSpPr>
        <p:spPr>
          <a:xfrm flipH="1">
            <a:off x="336330" y="5728140"/>
            <a:ext cx="6971687" cy="0"/>
          </a:xfrm>
          <a:prstGeom prst="line">
            <a:avLst/>
          </a:prstGeom>
          <a:ln>
            <a:solidFill>
              <a:schemeClr val="accent6">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350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Using ico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012620-A97C-C740-B345-9D2EC180CE13}"/>
              </a:ext>
            </a:extLst>
          </p:cNvPr>
          <p:cNvSpPr/>
          <p:nvPr userDrawn="1"/>
        </p:nvSpPr>
        <p:spPr>
          <a:xfrm>
            <a:off x="6138964" y="0"/>
            <a:ext cx="6077155"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a:sym typeface="Helvetica Neue"/>
              </a:rPr>
              <a:t>Using icons</a:t>
            </a:r>
          </a:p>
        </p:txBody>
      </p:sp>
      <p:sp>
        <p:nvSpPr>
          <p:cNvPr id="18" name="TextBox 17">
            <a:extLst>
              <a:ext uri="{FF2B5EF4-FFF2-40B4-BE49-F238E27FC236}">
                <a16:creationId xmlns:a16="http://schemas.microsoft.com/office/drawing/2014/main" id="{AE8E14D3-406E-0F46-9ACA-296CF5E0EBFC}"/>
              </a:ext>
            </a:extLst>
          </p:cNvPr>
          <p:cNvSpPr txBox="1"/>
          <p:nvPr userDrawn="1"/>
        </p:nvSpPr>
        <p:spPr>
          <a:xfrm>
            <a:off x="6479775" y="1010884"/>
            <a:ext cx="4081992" cy="64633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Customizing icons</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We recommend using an icon that already exists before creating a new one. Be sure to check </a:t>
            </a:r>
            <a:r>
              <a:rPr kumimoji="0" lang="en-US" sz="12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hlinkClick r:id="rId2"/>
              </a:rPr>
              <a:t>our library of icons</a:t>
            </a:r>
            <a:r>
              <a:rPr kumimoji="0" lang="en-US" sz="12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 </a:t>
            </a:r>
            <a:r>
              <a:rPr kumimoji="0" lang="en-US" sz="12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first.</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7" y="1010884"/>
            <a:ext cx="5483547" cy="1461939"/>
          </a:xfrm>
          <a:prstGeom prst="rect">
            <a:avLst/>
          </a:prstGeom>
          <a:noFill/>
        </p:spPr>
        <p:txBody>
          <a:bodyPr wrap="square" rtlCol="0">
            <a:spAutoFit/>
          </a:bodyPr>
          <a:lstStyle/>
          <a:p>
            <a:pPr marL="0" marR="0" indent="0" algn="l" defTabSz="2438338" rtl="0" fontAlgn="auto" latinLnBrk="0" hangingPunct="0">
              <a:lnSpc>
                <a:spcPct val="100000"/>
              </a:lnSpc>
              <a:spcBef>
                <a:spcPts val="60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Simplified ideas</a:t>
            </a:r>
            <a:b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br>
            <a:r>
              <a:rPr lang="en-US" sz="1200" b="0" i="0">
                <a:solidFill>
                  <a:schemeClr val="tx2"/>
                </a:solidFill>
                <a:latin typeface="FS Albert Pro Light" panose="02000503040000020004" pitchFamily="2" charset="0"/>
              </a:rPr>
              <a:t>Icons should be clear, clean, light, friendly and modern. They must be easy to understand at a glance. </a:t>
            </a:r>
          </a:p>
          <a:p>
            <a:pPr marL="0" indent="0" algn="l">
              <a:spcBef>
                <a:spcPts val="600"/>
              </a:spcBef>
              <a:buNone/>
            </a:pPr>
            <a:r>
              <a:rPr lang="en-US" sz="1200" b="0" i="0">
                <a:solidFill>
                  <a:schemeClr val="tx2"/>
                </a:solidFill>
                <a:latin typeface="FS Albert Pro" panose="02000503040000020004" pitchFamily="2" charset="0"/>
                <a:ea typeface="Verdana" panose="020B0604030504040204" pitchFamily="34" charset="0"/>
                <a:cs typeface="Calibri" panose="020F0502020204030204" pitchFamily="34" charset="0"/>
              </a:rPr>
              <a:t>Be consistent to promote ease of understanding and uniformity.</a:t>
            </a:r>
            <a:br>
              <a:rPr lang="en-US" sz="1200" b="0" i="0">
                <a:solidFill>
                  <a:schemeClr val="tx2"/>
                </a:solidFill>
                <a:latin typeface="FS Albert Pro" panose="02000503040000020004" pitchFamily="2" charset="0"/>
                <a:ea typeface="Verdana" panose="020B0604030504040204" pitchFamily="34" charset="0"/>
                <a:cs typeface="Calibri" panose="020F0502020204030204" pitchFamily="34" charset="0"/>
              </a:rPr>
            </a:br>
            <a:r>
              <a:rPr lang="en-US" sz="12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Do not use the same icon to convey more than one meaning. Don’t attempt to force a new meaning upon icons by either combining or embedding them within one another, because new combinations can take longer to understand.</a:t>
            </a:r>
          </a:p>
        </p:txBody>
      </p:sp>
      <p:sp>
        <p:nvSpPr>
          <p:cNvPr id="15" name="TextBox 14">
            <a:extLst>
              <a:ext uri="{FF2B5EF4-FFF2-40B4-BE49-F238E27FC236}">
                <a16:creationId xmlns:a16="http://schemas.microsoft.com/office/drawing/2014/main" id="{50A4CDEB-D816-6247-A1FD-936DCFB38626}"/>
              </a:ext>
            </a:extLst>
          </p:cNvPr>
          <p:cNvSpPr txBox="1"/>
          <p:nvPr userDrawn="1"/>
        </p:nvSpPr>
        <p:spPr>
          <a:xfrm>
            <a:off x="243018" y="3564898"/>
            <a:ext cx="5628808" cy="1200329"/>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Changing color</a:t>
            </a:r>
          </a:p>
          <a:p>
            <a:pPr marL="0" indent="0" algn="l">
              <a:buNone/>
            </a:pPr>
            <a:r>
              <a:rPr lang="en-US" sz="1200" b="0" i="0">
                <a:solidFill>
                  <a:schemeClr val="tx2"/>
                </a:solidFill>
                <a:latin typeface="FS Albert Pro Light" panose="02000503040000020004" pitchFamily="2" charset="0"/>
              </a:rPr>
              <a:t>Use bold icons to promote better readability and to help ensure that icons are clear and functional. Bold shapes are also easier to read at a glance and from a distance. This is especially important when conveying information quickly in a clinical setting. Bold icons are also well suited for digital interfaces and creating a clear contrast between interactive and static elements.</a:t>
            </a:r>
          </a:p>
        </p:txBody>
      </p:sp>
      <p:sp>
        <p:nvSpPr>
          <p:cNvPr id="16" name="TextBox 15">
            <a:extLst>
              <a:ext uri="{FF2B5EF4-FFF2-40B4-BE49-F238E27FC236}">
                <a16:creationId xmlns:a16="http://schemas.microsoft.com/office/drawing/2014/main" id="{CDD6F717-84E1-CD48-887C-4AAE82B62755}"/>
              </a:ext>
            </a:extLst>
          </p:cNvPr>
          <p:cNvSpPr txBox="1"/>
          <p:nvPr userDrawn="1"/>
        </p:nvSpPr>
        <p:spPr>
          <a:xfrm>
            <a:off x="243018" y="5561862"/>
            <a:ext cx="1291749" cy="116955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White backgrounds</a:t>
            </a:r>
          </a:p>
          <a:p>
            <a:pPr algn="l"/>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When icons are placed on white or light-colored backgrounds, icons can use up to two colors.</a:t>
            </a:r>
          </a:p>
        </p:txBody>
      </p:sp>
      <p:grpSp>
        <p:nvGrpSpPr>
          <p:cNvPr id="24" name="Group 23">
            <a:extLst>
              <a:ext uri="{FF2B5EF4-FFF2-40B4-BE49-F238E27FC236}">
                <a16:creationId xmlns:a16="http://schemas.microsoft.com/office/drawing/2014/main" id="{0871F30C-90C5-0441-9785-1075B8974F99}"/>
              </a:ext>
            </a:extLst>
          </p:cNvPr>
          <p:cNvGrpSpPr/>
          <p:nvPr userDrawn="1"/>
        </p:nvGrpSpPr>
        <p:grpSpPr>
          <a:xfrm>
            <a:off x="1761393" y="4904131"/>
            <a:ext cx="652319" cy="572611"/>
            <a:chOff x="2664556" y="2809770"/>
            <a:chExt cx="1332806" cy="1150004"/>
          </a:xfrm>
          <a:solidFill>
            <a:schemeClr val="accent5"/>
          </a:solidFill>
        </p:grpSpPr>
        <p:sp>
          <p:nvSpPr>
            <p:cNvPr id="42" name="Freeform 41">
              <a:extLst>
                <a:ext uri="{FF2B5EF4-FFF2-40B4-BE49-F238E27FC236}">
                  <a16:creationId xmlns:a16="http://schemas.microsoft.com/office/drawing/2014/main" id="{203B7879-0896-F84F-AFF1-44C0692149BE}"/>
                </a:ext>
              </a:extLst>
            </p:cNvPr>
            <p:cNvSpPr/>
            <p:nvPr/>
          </p:nvSpPr>
          <p:spPr>
            <a:xfrm>
              <a:off x="2721439" y="2809770"/>
              <a:ext cx="1150004" cy="1150004"/>
            </a:xfrm>
            <a:custGeom>
              <a:avLst/>
              <a:gdLst>
                <a:gd name="connsiteX0" fmla="*/ 787003 w 1574006"/>
                <a:gd name="connsiteY0" fmla="*/ 1574006 h 1574006"/>
                <a:gd name="connsiteX1" fmla="*/ 1574006 w 1574006"/>
                <a:gd name="connsiteY1" fmla="*/ 524669 h 1574006"/>
                <a:gd name="connsiteX2" fmla="*/ 1136782 w 1574006"/>
                <a:gd name="connsiteY2" fmla="*/ 0 h 1574006"/>
                <a:gd name="connsiteX3" fmla="*/ 787003 w 1574006"/>
                <a:gd name="connsiteY3" fmla="*/ 262334 h 1574006"/>
                <a:gd name="connsiteX4" fmla="*/ 437224 w 1574006"/>
                <a:gd name="connsiteY4" fmla="*/ 0 h 1574006"/>
                <a:gd name="connsiteX5" fmla="*/ 0 w 1574006"/>
                <a:gd name="connsiteY5" fmla="*/ 524669 h 1574006"/>
                <a:gd name="connsiteX6" fmla="*/ 787003 w 1574006"/>
                <a:gd name="connsiteY6" fmla="*/ 1574006 h 157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4006" h="1574006">
                  <a:moveTo>
                    <a:pt x="787003" y="1574006"/>
                  </a:moveTo>
                  <a:cubicBezTo>
                    <a:pt x="961893" y="1311672"/>
                    <a:pt x="1574006" y="1049338"/>
                    <a:pt x="1574006" y="524669"/>
                  </a:cubicBezTo>
                  <a:cubicBezTo>
                    <a:pt x="1574006" y="262334"/>
                    <a:pt x="1399117" y="0"/>
                    <a:pt x="1136782" y="0"/>
                  </a:cubicBezTo>
                  <a:cubicBezTo>
                    <a:pt x="961893" y="0"/>
                    <a:pt x="830726" y="174890"/>
                    <a:pt x="787003" y="262334"/>
                  </a:cubicBezTo>
                  <a:cubicBezTo>
                    <a:pt x="743281" y="174890"/>
                    <a:pt x="612114" y="0"/>
                    <a:pt x="437224" y="0"/>
                  </a:cubicBezTo>
                  <a:cubicBezTo>
                    <a:pt x="174890" y="0"/>
                    <a:pt x="0" y="262334"/>
                    <a:pt x="0" y="524669"/>
                  </a:cubicBezTo>
                  <a:cubicBezTo>
                    <a:pt x="0" y="1049338"/>
                    <a:pt x="612114" y="1311672"/>
                    <a:pt x="787003" y="1574006"/>
                  </a:cubicBezTo>
                  <a:close/>
                </a:path>
              </a:pathLst>
            </a:custGeom>
            <a:grpFill/>
            <a:ln w="38100" cap="flat">
              <a:solidFill>
                <a:schemeClr val="accent5"/>
              </a:solid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B83998E7-BC38-1B47-A063-5901EE943A26}"/>
                </a:ext>
              </a:extLst>
            </p:cNvPr>
            <p:cNvSpPr/>
            <p:nvPr/>
          </p:nvSpPr>
          <p:spPr>
            <a:xfrm>
              <a:off x="2664556" y="3168188"/>
              <a:ext cx="1332806" cy="351390"/>
            </a:xfrm>
            <a:custGeom>
              <a:avLst/>
              <a:gdLst>
                <a:gd name="connsiteX0" fmla="*/ 0 w 1661451"/>
                <a:gd name="connsiteY0" fmla="*/ 252715 h 480946"/>
                <a:gd name="connsiteX1" fmla="*/ 349779 w 1661451"/>
                <a:gd name="connsiteY1" fmla="*/ 252715 h 480946"/>
                <a:gd name="connsiteX2" fmla="*/ 480946 w 1661451"/>
                <a:gd name="connsiteY2" fmla="*/ 437224 h 480946"/>
                <a:gd name="connsiteX3" fmla="*/ 655836 w 1661451"/>
                <a:gd name="connsiteY3" fmla="*/ 87445 h 480946"/>
                <a:gd name="connsiteX4" fmla="*/ 830726 w 1661451"/>
                <a:gd name="connsiteY4" fmla="*/ 480946 h 480946"/>
                <a:gd name="connsiteX5" fmla="*/ 1005615 w 1661451"/>
                <a:gd name="connsiteY5" fmla="*/ 0 h 480946"/>
                <a:gd name="connsiteX6" fmla="*/ 1180505 w 1661451"/>
                <a:gd name="connsiteY6" fmla="*/ 437224 h 480946"/>
                <a:gd name="connsiteX7" fmla="*/ 1311672 w 1661451"/>
                <a:gd name="connsiteY7" fmla="*/ 252715 h 480946"/>
                <a:gd name="connsiteX8" fmla="*/ 1661451 w 1661451"/>
                <a:gd name="connsiteY8" fmla="*/ 252715 h 48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451" h="480946">
                  <a:moveTo>
                    <a:pt x="0" y="252715"/>
                  </a:moveTo>
                  <a:lnTo>
                    <a:pt x="349779" y="252715"/>
                  </a:lnTo>
                  <a:lnTo>
                    <a:pt x="480946" y="437224"/>
                  </a:lnTo>
                  <a:lnTo>
                    <a:pt x="655836" y="87445"/>
                  </a:lnTo>
                  <a:lnTo>
                    <a:pt x="830726" y="480946"/>
                  </a:lnTo>
                  <a:lnTo>
                    <a:pt x="1005615" y="0"/>
                  </a:lnTo>
                  <a:lnTo>
                    <a:pt x="1180505" y="437224"/>
                  </a:lnTo>
                  <a:lnTo>
                    <a:pt x="1311672" y="252715"/>
                  </a:lnTo>
                  <a:lnTo>
                    <a:pt x="1661451" y="252715"/>
                  </a:lnTo>
                </a:path>
              </a:pathLst>
            </a:custGeom>
            <a:grpFill/>
            <a:ln w="38100" cap="flat">
              <a:solidFill>
                <a:srgbClr val="FFFFFF"/>
              </a:solidFill>
              <a:prstDash val="solid"/>
              <a:miter/>
            </a:ln>
          </p:spPr>
          <p:txBody>
            <a:bodyPr rtlCol="0" anchor="ctr"/>
            <a:lstStyle/>
            <a:p>
              <a:endParaRPr lang="en-US"/>
            </a:p>
          </p:txBody>
        </p:sp>
      </p:grpSp>
      <p:sp>
        <p:nvSpPr>
          <p:cNvPr id="39" name="Freeform 38">
            <a:extLst>
              <a:ext uri="{FF2B5EF4-FFF2-40B4-BE49-F238E27FC236}">
                <a16:creationId xmlns:a16="http://schemas.microsoft.com/office/drawing/2014/main" id="{C53BDD75-8460-1746-8A19-467A5B321F53}"/>
              </a:ext>
            </a:extLst>
          </p:cNvPr>
          <p:cNvSpPr/>
          <p:nvPr/>
        </p:nvSpPr>
        <p:spPr>
          <a:xfrm>
            <a:off x="735957" y="5172459"/>
            <a:ext cx="36392" cy="382118"/>
          </a:xfrm>
          <a:custGeom>
            <a:avLst/>
            <a:gdLst>
              <a:gd name="connsiteX0" fmla="*/ 0 w 73088"/>
              <a:gd name="connsiteY0" fmla="*/ 0 h 767427"/>
              <a:gd name="connsiteX1" fmla="*/ 0 w 73088"/>
              <a:gd name="connsiteY1" fmla="*/ 767428 h 767427"/>
            </a:gdLst>
            <a:ahLst/>
            <a:cxnLst>
              <a:cxn ang="0">
                <a:pos x="connsiteX0" y="connsiteY0"/>
              </a:cxn>
              <a:cxn ang="0">
                <a:pos x="connsiteX1" y="connsiteY1"/>
              </a:cxn>
            </a:cxnLst>
            <a:rect l="l" t="t" r="r" b="b"/>
            <a:pathLst>
              <a:path w="73088" h="767427">
                <a:moveTo>
                  <a:pt x="0" y="0"/>
                </a:moveTo>
                <a:lnTo>
                  <a:pt x="0" y="767428"/>
                </a:lnTo>
              </a:path>
            </a:pathLst>
          </a:custGeom>
          <a:ln w="38100" cap="flat">
            <a:solidFill>
              <a:schemeClr val="accent5"/>
            </a:solid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CD51F485-94A3-9A48-8CBA-30EC1888A37C}"/>
              </a:ext>
            </a:extLst>
          </p:cNvPr>
          <p:cNvSpPr/>
          <p:nvPr/>
        </p:nvSpPr>
        <p:spPr>
          <a:xfrm>
            <a:off x="626781" y="5172459"/>
            <a:ext cx="218353" cy="109177"/>
          </a:xfrm>
          <a:custGeom>
            <a:avLst/>
            <a:gdLst>
              <a:gd name="connsiteX0" fmla="*/ 0 w 438530"/>
              <a:gd name="connsiteY0" fmla="*/ 219265 h 219265"/>
              <a:gd name="connsiteX1" fmla="*/ 219265 w 438530"/>
              <a:gd name="connsiteY1" fmla="*/ 0 h 219265"/>
              <a:gd name="connsiteX2" fmla="*/ 438530 w 438530"/>
              <a:gd name="connsiteY2" fmla="*/ 219265 h 219265"/>
            </a:gdLst>
            <a:ahLst/>
            <a:cxnLst>
              <a:cxn ang="0">
                <a:pos x="connsiteX0" y="connsiteY0"/>
              </a:cxn>
              <a:cxn ang="0">
                <a:pos x="connsiteX1" y="connsiteY1"/>
              </a:cxn>
              <a:cxn ang="0">
                <a:pos x="connsiteX2" y="connsiteY2"/>
              </a:cxn>
            </a:cxnLst>
            <a:rect l="l" t="t" r="r" b="b"/>
            <a:pathLst>
              <a:path w="438530" h="219265">
                <a:moveTo>
                  <a:pt x="0" y="219265"/>
                </a:moveTo>
                <a:lnTo>
                  <a:pt x="219265" y="0"/>
                </a:lnTo>
                <a:lnTo>
                  <a:pt x="438530" y="219265"/>
                </a:lnTo>
              </a:path>
            </a:pathLst>
          </a:custGeom>
          <a:noFill/>
          <a:ln w="38100" cap="sq">
            <a:solidFill>
              <a:schemeClr val="accent5"/>
            </a:solid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7C48D324-5F1B-2E40-A1CD-25B4760BBD10}"/>
              </a:ext>
            </a:extLst>
          </p:cNvPr>
          <p:cNvSpPr/>
          <p:nvPr/>
        </p:nvSpPr>
        <p:spPr>
          <a:xfrm>
            <a:off x="335643" y="4917981"/>
            <a:ext cx="764236" cy="472831"/>
          </a:xfrm>
          <a:custGeom>
            <a:avLst/>
            <a:gdLst>
              <a:gd name="connsiteX0" fmla="*/ 1023237 w 1534855"/>
              <a:gd name="connsiteY0" fmla="*/ 949613 h 949612"/>
              <a:gd name="connsiteX1" fmla="*/ 1205958 w 1534855"/>
              <a:gd name="connsiteY1" fmla="*/ 949613 h 949612"/>
              <a:gd name="connsiteX2" fmla="*/ 1534856 w 1534855"/>
              <a:gd name="connsiteY2" fmla="*/ 620715 h 949612"/>
              <a:gd name="connsiteX3" fmla="*/ 1205958 w 1534855"/>
              <a:gd name="connsiteY3" fmla="*/ 291817 h 949612"/>
              <a:gd name="connsiteX4" fmla="*/ 584323 w 1534855"/>
              <a:gd name="connsiteY4" fmla="*/ 36943 h 949612"/>
              <a:gd name="connsiteX5" fmla="*/ 293815 w 1534855"/>
              <a:gd name="connsiteY5" fmla="*/ 441648 h 949612"/>
              <a:gd name="connsiteX6" fmla="*/ 255809 w 1534855"/>
              <a:gd name="connsiteY6" fmla="*/ 437994 h 949612"/>
              <a:gd name="connsiteX7" fmla="*/ 0 w 1534855"/>
              <a:gd name="connsiteY7" fmla="*/ 693803 h 949612"/>
              <a:gd name="connsiteX8" fmla="*/ 255809 w 1534855"/>
              <a:gd name="connsiteY8" fmla="*/ 949613 h 949612"/>
              <a:gd name="connsiteX9" fmla="*/ 584707 w 1534855"/>
              <a:gd name="connsiteY9" fmla="*/ 949613 h 94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4855" h="949612">
                <a:moveTo>
                  <a:pt x="1023237" y="949613"/>
                </a:moveTo>
                <a:lnTo>
                  <a:pt x="1205958" y="949613"/>
                </a:lnTo>
                <a:cubicBezTo>
                  <a:pt x="1387605" y="949613"/>
                  <a:pt x="1534856" y="802362"/>
                  <a:pt x="1534856" y="620715"/>
                </a:cubicBezTo>
                <a:cubicBezTo>
                  <a:pt x="1534856" y="439070"/>
                  <a:pt x="1387605" y="291817"/>
                  <a:pt x="1205958" y="291817"/>
                </a:cubicBezTo>
                <a:cubicBezTo>
                  <a:pt x="1104680" y="49776"/>
                  <a:pt x="826366" y="-64335"/>
                  <a:pt x="584323" y="36943"/>
                </a:cubicBezTo>
                <a:cubicBezTo>
                  <a:pt x="418849" y="106184"/>
                  <a:pt x="306483" y="262721"/>
                  <a:pt x="293815" y="441648"/>
                </a:cubicBezTo>
                <a:cubicBezTo>
                  <a:pt x="281231" y="439671"/>
                  <a:pt x="268540" y="438452"/>
                  <a:pt x="255809" y="437994"/>
                </a:cubicBezTo>
                <a:cubicBezTo>
                  <a:pt x="114529" y="437994"/>
                  <a:pt x="0" y="552524"/>
                  <a:pt x="0" y="693803"/>
                </a:cubicBezTo>
                <a:cubicBezTo>
                  <a:pt x="0" y="835083"/>
                  <a:pt x="114529" y="949613"/>
                  <a:pt x="255809" y="949613"/>
                </a:cubicBezTo>
                <a:lnTo>
                  <a:pt x="584707" y="949613"/>
                </a:lnTo>
              </a:path>
            </a:pathLst>
          </a:custGeom>
          <a:noFill/>
          <a:ln w="38100" cap="sq">
            <a:solidFill>
              <a:schemeClr val="accent2"/>
            </a:solid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C603C0D1-EFE9-5043-832E-8B2F260E767A}"/>
              </a:ext>
            </a:extLst>
          </p:cNvPr>
          <p:cNvGrpSpPr/>
          <p:nvPr userDrawn="1"/>
        </p:nvGrpSpPr>
        <p:grpSpPr>
          <a:xfrm>
            <a:off x="4199126" y="4886983"/>
            <a:ext cx="672260" cy="672259"/>
            <a:chOff x="6981129" y="2783644"/>
            <a:chExt cx="1350134" cy="1350134"/>
          </a:xfrm>
        </p:grpSpPr>
        <p:sp>
          <p:nvSpPr>
            <p:cNvPr id="37" name="Oval 36">
              <a:extLst>
                <a:ext uri="{FF2B5EF4-FFF2-40B4-BE49-F238E27FC236}">
                  <a16:creationId xmlns:a16="http://schemas.microsoft.com/office/drawing/2014/main" id="{460270AC-4083-E144-BDEE-69A66E50FDD7}"/>
                </a:ext>
              </a:extLst>
            </p:cNvPr>
            <p:cNvSpPr/>
            <p:nvPr/>
          </p:nvSpPr>
          <p:spPr>
            <a:xfrm>
              <a:off x="6981129" y="2783644"/>
              <a:ext cx="1350134" cy="13501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75A22496-5747-8F4F-8360-B560CF3434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68690" y="2959122"/>
              <a:ext cx="1000651" cy="1000651"/>
            </a:xfrm>
            <a:prstGeom prst="rect">
              <a:avLst/>
            </a:prstGeom>
          </p:spPr>
        </p:pic>
      </p:grpSp>
      <p:grpSp>
        <p:nvGrpSpPr>
          <p:cNvPr id="28" name="Graphic 33">
            <a:extLst>
              <a:ext uri="{FF2B5EF4-FFF2-40B4-BE49-F238E27FC236}">
                <a16:creationId xmlns:a16="http://schemas.microsoft.com/office/drawing/2014/main" id="{8E597E16-D278-F640-8A62-7F5803F258CB}"/>
              </a:ext>
            </a:extLst>
          </p:cNvPr>
          <p:cNvGrpSpPr/>
          <p:nvPr userDrawn="1"/>
        </p:nvGrpSpPr>
        <p:grpSpPr>
          <a:xfrm>
            <a:off x="2918141" y="4837283"/>
            <a:ext cx="638356" cy="724579"/>
            <a:chOff x="4750412" y="3064958"/>
            <a:chExt cx="1432710" cy="1626223"/>
          </a:xfrm>
          <a:solidFill>
            <a:srgbClr val="000000"/>
          </a:solidFill>
        </p:grpSpPr>
        <p:sp>
          <p:nvSpPr>
            <p:cNvPr id="29" name="Freeform 28">
              <a:extLst>
                <a:ext uri="{FF2B5EF4-FFF2-40B4-BE49-F238E27FC236}">
                  <a16:creationId xmlns:a16="http://schemas.microsoft.com/office/drawing/2014/main" id="{4186FC39-9750-144E-B359-B74CAA418B34}"/>
                </a:ext>
              </a:extLst>
            </p:cNvPr>
            <p:cNvSpPr/>
            <p:nvPr/>
          </p:nvSpPr>
          <p:spPr>
            <a:xfrm>
              <a:off x="5466768" y="4122002"/>
              <a:ext cx="716354" cy="569179"/>
            </a:xfrm>
            <a:custGeom>
              <a:avLst/>
              <a:gdLst>
                <a:gd name="connsiteX0" fmla="*/ 643173 w 716353"/>
                <a:gd name="connsiteY0" fmla="*/ 349639 h 569179"/>
                <a:gd name="connsiteX1" fmla="*/ 384603 w 716353"/>
                <a:gd name="connsiteY1" fmla="*/ 75620 h 569179"/>
                <a:gd name="connsiteX2" fmla="*/ 325246 w 716353"/>
                <a:gd name="connsiteY2" fmla="*/ 52039 h 569179"/>
                <a:gd name="connsiteX3" fmla="*/ 325246 w 716353"/>
                <a:gd name="connsiteY3" fmla="*/ 96761 h 569179"/>
                <a:gd name="connsiteX4" fmla="*/ 376472 w 716353"/>
                <a:gd name="connsiteY4" fmla="*/ 121967 h 569179"/>
                <a:gd name="connsiteX5" fmla="*/ 487869 w 716353"/>
                <a:gd name="connsiteY5" fmla="*/ 304105 h 569179"/>
                <a:gd name="connsiteX6" fmla="*/ 487869 w 716353"/>
                <a:gd name="connsiteY6" fmla="*/ 487869 h 569179"/>
                <a:gd name="connsiteX7" fmla="*/ 365901 w 716353"/>
                <a:gd name="connsiteY7" fmla="*/ 487869 h 569179"/>
                <a:gd name="connsiteX8" fmla="*/ 365901 w 716353"/>
                <a:gd name="connsiteY8" fmla="*/ 406557 h 569179"/>
                <a:gd name="connsiteX9" fmla="*/ 406557 w 716353"/>
                <a:gd name="connsiteY9" fmla="*/ 406557 h 569179"/>
                <a:gd name="connsiteX10" fmla="*/ 406557 w 716353"/>
                <a:gd name="connsiteY10" fmla="*/ 304105 h 569179"/>
                <a:gd name="connsiteX11" fmla="*/ 339069 w 716353"/>
                <a:gd name="connsiteY11" fmla="*/ 194334 h 569179"/>
                <a:gd name="connsiteX12" fmla="*/ 284590 w 716353"/>
                <a:gd name="connsiteY12" fmla="*/ 167501 h 569179"/>
                <a:gd name="connsiteX13" fmla="*/ 230111 w 716353"/>
                <a:gd name="connsiteY13" fmla="*/ 194334 h 569179"/>
                <a:gd name="connsiteX14" fmla="*/ 162623 w 716353"/>
                <a:gd name="connsiteY14" fmla="*/ 304105 h 569179"/>
                <a:gd name="connsiteX15" fmla="*/ 162623 w 716353"/>
                <a:gd name="connsiteY15" fmla="*/ 406557 h 569179"/>
                <a:gd name="connsiteX16" fmla="*/ 203279 w 716353"/>
                <a:gd name="connsiteY16" fmla="*/ 406557 h 569179"/>
                <a:gd name="connsiteX17" fmla="*/ 203279 w 716353"/>
                <a:gd name="connsiteY17" fmla="*/ 487869 h 569179"/>
                <a:gd name="connsiteX18" fmla="*/ 81311 w 716353"/>
                <a:gd name="connsiteY18" fmla="*/ 487869 h 569179"/>
                <a:gd name="connsiteX19" fmla="*/ 81311 w 716353"/>
                <a:gd name="connsiteY19" fmla="*/ 304105 h 569179"/>
                <a:gd name="connsiteX20" fmla="*/ 193521 w 716353"/>
                <a:gd name="connsiteY20" fmla="*/ 121967 h 569179"/>
                <a:gd name="connsiteX21" fmla="*/ 243121 w 716353"/>
                <a:gd name="connsiteY21" fmla="*/ 96761 h 569179"/>
                <a:gd name="connsiteX22" fmla="*/ 243121 w 716353"/>
                <a:gd name="connsiteY22" fmla="*/ 19515 h 569179"/>
                <a:gd name="connsiteX23" fmla="*/ 197587 w 716353"/>
                <a:gd name="connsiteY23" fmla="*/ 0 h 569179"/>
                <a:gd name="connsiteX24" fmla="*/ 189456 w 716353"/>
                <a:gd name="connsiteY24" fmla="*/ 7318 h 569179"/>
                <a:gd name="connsiteX25" fmla="*/ 0 w 716353"/>
                <a:gd name="connsiteY25" fmla="*/ 81311 h 569179"/>
                <a:gd name="connsiteX26" fmla="*/ 0 w 716353"/>
                <a:gd name="connsiteY26" fmla="*/ 569180 h 569179"/>
                <a:gd name="connsiteX27" fmla="*/ 716354 w 716353"/>
                <a:gd name="connsiteY27" fmla="*/ 569180 h 56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6353" h="569179">
                  <a:moveTo>
                    <a:pt x="643173" y="349639"/>
                  </a:moveTo>
                  <a:cubicBezTo>
                    <a:pt x="601542" y="224680"/>
                    <a:pt x="506936" y="124423"/>
                    <a:pt x="384603" y="75620"/>
                  </a:cubicBezTo>
                  <a:lnTo>
                    <a:pt x="325246" y="52039"/>
                  </a:lnTo>
                  <a:lnTo>
                    <a:pt x="325246" y="96761"/>
                  </a:lnTo>
                  <a:lnTo>
                    <a:pt x="376472" y="121967"/>
                  </a:lnTo>
                  <a:cubicBezTo>
                    <a:pt x="445196" y="156581"/>
                    <a:pt x="488364" y="227160"/>
                    <a:pt x="487869" y="304105"/>
                  </a:cubicBezTo>
                  <a:lnTo>
                    <a:pt x="487869" y="487869"/>
                  </a:lnTo>
                  <a:lnTo>
                    <a:pt x="365901" y="487869"/>
                  </a:lnTo>
                  <a:lnTo>
                    <a:pt x="365901" y="406557"/>
                  </a:lnTo>
                  <a:lnTo>
                    <a:pt x="406557" y="406557"/>
                  </a:lnTo>
                  <a:lnTo>
                    <a:pt x="406557" y="304105"/>
                  </a:lnTo>
                  <a:cubicBezTo>
                    <a:pt x="406801" y="257643"/>
                    <a:pt x="380635" y="215085"/>
                    <a:pt x="339069" y="194334"/>
                  </a:cubicBezTo>
                  <a:lnTo>
                    <a:pt x="284590" y="167501"/>
                  </a:lnTo>
                  <a:lnTo>
                    <a:pt x="230111" y="194334"/>
                  </a:lnTo>
                  <a:cubicBezTo>
                    <a:pt x="188545" y="215085"/>
                    <a:pt x="162379" y="257643"/>
                    <a:pt x="162623" y="304105"/>
                  </a:cubicBezTo>
                  <a:lnTo>
                    <a:pt x="162623" y="406557"/>
                  </a:lnTo>
                  <a:lnTo>
                    <a:pt x="203279" y="406557"/>
                  </a:lnTo>
                  <a:lnTo>
                    <a:pt x="203279" y="487869"/>
                  </a:lnTo>
                  <a:lnTo>
                    <a:pt x="81311" y="487869"/>
                  </a:lnTo>
                  <a:lnTo>
                    <a:pt x="81311" y="304105"/>
                  </a:lnTo>
                  <a:cubicBezTo>
                    <a:pt x="80970" y="226973"/>
                    <a:pt x="124480" y="156354"/>
                    <a:pt x="193521" y="121967"/>
                  </a:cubicBezTo>
                  <a:lnTo>
                    <a:pt x="243121" y="96761"/>
                  </a:lnTo>
                  <a:lnTo>
                    <a:pt x="243121" y="19515"/>
                  </a:lnTo>
                  <a:lnTo>
                    <a:pt x="197587" y="0"/>
                  </a:lnTo>
                  <a:lnTo>
                    <a:pt x="189456" y="7318"/>
                  </a:lnTo>
                  <a:cubicBezTo>
                    <a:pt x="137489" y="54349"/>
                    <a:pt x="70082" y="80677"/>
                    <a:pt x="0" y="81311"/>
                  </a:cubicBezTo>
                  <a:lnTo>
                    <a:pt x="0" y="569180"/>
                  </a:lnTo>
                  <a:lnTo>
                    <a:pt x="716354" y="569180"/>
                  </a:lnTo>
                  <a:close/>
                </a:path>
              </a:pathLst>
            </a:custGeom>
            <a:solidFill>
              <a:schemeClr val="accent3"/>
            </a:solidFill>
            <a:ln w="80963"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E0B400D4-6EA0-9642-9CDB-A0B081CE8DCE}"/>
                </a:ext>
              </a:extLst>
            </p:cNvPr>
            <p:cNvSpPr/>
            <p:nvPr/>
          </p:nvSpPr>
          <p:spPr>
            <a:xfrm>
              <a:off x="4750412" y="4122002"/>
              <a:ext cx="635044" cy="569179"/>
            </a:xfrm>
            <a:custGeom>
              <a:avLst/>
              <a:gdLst>
                <a:gd name="connsiteX0" fmla="*/ 518767 w 635042"/>
                <a:gd name="connsiteY0" fmla="*/ 0 h 569179"/>
                <a:gd name="connsiteX1" fmla="*/ 472419 w 635042"/>
                <a:gd name="connsiteY1" fmla="*/ 19515 h 569179"/>
                <a:gd name="connsiteX2" fmla="*/ 472419 w 635042"/>
                <a:gd name="connsiteY2" fmla="*/ 168315 h 569179"/>
                <a:gd name="connsiteX3" fmla="*/ 589223 w 635042"/>
                <a:gd name="connsiteY3" fmla="*/ 366430 h 569179"/>
                <a:gd name="connsiteX4" fmla="*/ 391108 w 635042"/>
                <a:gd name="connsiteY4" fmla="*/ 483234 h 569179"/>
                <a:gd name="connsiteX5" fmla="*/ 274305 w 635042"/>
                <a:gd name="connsiteY5" fmla="*/ 285119 h 569179"/>
                <a:gd name="connsiteX6" fmla="*/ 391108 w 635042"/>
                <a:gd name="connsiteY6" fmla="*/ 168315 h 569179"/>
                <a:gd name="connsiteX7" fmla="*/ 391108 w 635042"/>
                <a:gd name="connsiteY7" fmla="*/ 52039 h 569179"/>
                <a:gd name="connsiteX8" fmla="*/ 331751 w 635042"/>
                <a:gd name="connsiteY8" fmla="*/ 75620 h 569179"/>
                <a:gd name="connsiteX9" fmla="*/ 73180 w 635042"/>
                <a:gd name="connsiteY9" fmla="*/ 349639 h 569179"/>
                <a:gd name="connsiteX10" fmla="*/ 0 w 635042"/>
                <a:gd name="connsiteY10" fmla="*/ 569180 h 569179"/>
                <a:gd name="connsiteX11" fmla="*/ 635042 w 635042"/>
                <a:gd name="connsiteY11" fmla="*/ 569180 h 569179"/>
                <a:gd name="connsiteX12" fmla="*/ 635042 w 635042"/>
                <a:gd name="connsiteY12" fmla="*/ 67488 h 569179"/>
                <a:gd name="connsiteX13" fmla="*/ 526898 w 635042"/>
                <a:gd name="connsiteY13" fmla="*/ 8131 h 56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35042" h="569179">
                  <a:moveTo>
                    <a:pt x="518767" y="0"/>
                  </a:moveTo>
                  <a:lnTo>
                    <a:pt x="472419" y="19515"/>
                  </a:lnTo>
                  <a:lnTo>
                    <a:pt x="472419" y="168315"/>
                  </a:lnTo>
                  <a:cubicBezTo>
                    <a:pt x="559382" y="190765"/>
                    <a:pt x="611673" y="279467"/>
                    <a:pt x="589223" y="366430"/>
                  </a:cubicBezTo>
                  <a:cubicBezTo>
                    <a:pt x="566765" y="453392"/>
                    <a:pt x="478070" y="505684"/>
                    <a:pt x="391108" y="483234"/>
                  </a:cubicBezTo>
                  <a:cubicBezTo>
                    <a:pt x="304146" y="460776"/>
                    <a:pt x="251852" y="372081"/>
                    <a:pt x="274305" y="285119"/>
                  </a:cubicBezTo>
                  <a:cubicBezTo>
                    <a:pt x="289095" y="227835"/>
                    <a:pt x="333826" y="183105"/>
                    <a:pt x="391108" y="168315"/>
                  </a:cubicBezTo>
                  <a:lnTo>
                    <a:pt x="391108" y="52039"/>
                  </a:lnTo>
                  <a:lnTo>
                    <a:pt x="331751" y="75620"/>
                  </a:lnTo>
                  <a:cubicBezTo>
                    <a:pt x="209413" y="124423"/>
                    <a:pt x="114813" y="224680"/>
                    <a:pt x="73180" y="349639"/>
                  </a:cubicBezTo>
                  <a:lnTo>
                    <a:pt x="0" y="569180"/>
                  </a:lnTo>
                  <a:lnTo>
                    <a:pt x="635042" y="569180"/>
                  </a:lnTo>
                  <a:lnTo>
                    <a:pt x="635042" y="67488"/>
                  </a:lnTo>
                  <a:cubicBezTo>
                    <a:pt x="595216" y="55544"/>
                    <a:pt x="558366" y="35314"/>
                    <a:pt x="526898" y="8131"/>
                  </a:cubicBezTo>
                  <a:close/>
                </a:path>
              </a:pathLst>
            </a:custGeom>
            <a:solidFill>
              <a:schemeClr val="accent3"/>
            </a:solidFill>
            <a:ln w="80963"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F338BD76-E7DF-644B-836A-2198AB116888}"/>
                </a:ext>
              </a:extLst>
            </p:cNvPr>
            <p:cNvSpPr/>
            <p:nvPr/>
          </p:nvSpPr>
          <p:spPr>
            <a:xfrm>
              <a:off x="5100864" y="4365939"/>
              <a:ext cx="162623" cy="162622"/>
            </a:xfrm>
            <a:custGeom>
              <a:avLst/>
              <a:gdLst>
                <a:gd name="connsiteX0" fmla="*/ 162623 w 162622"/>
                <a:gd name="connsiteY0" fmla="*/ 81311 h 162622"/>
                <a:gd name="connsiteX1" fmla="*/ 81311 w 162622"/>
                <a:gd name="connsiteY1" fmla="*/ 162623 h 162622"/>
                <a:gd name="connsiteX2" fmla="*/ 0 w 162622"/>
                <a:gd name="connsiteY2" fmla="*/ 81311 h 162622"/>
                <a:gd name="connsiteX3" fmla="*/ 81311 w 162622"/>
                <a:gd name="connsiteY3" fmla="*/ 0 h 162622"/>
                <a:gd name="connsiteX4" fmla="*/ 162623 w 162622"/>
                <a:gd name="connsiteY4" fmla="*/ 81311 h 16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622" h="162622">
                  <a:moveTo>
                    <a:pt x="162623" y="81311"/>
                  </a:moveTo>
                  <a:cubicBezTo>
                    <a:pt x="162623" y="126218"/>
                    <a:pt x="126219" y="162623"/>
                    <a:pt x="81311" y="162623"/>
                  </a:cubicBezTo>
                  <a:cubicBezTo>
                    <a:pt x="36404" y="162623"/>
                    <a:pt x="0" y="126218"/>
                    <a:pt x="0" y="81311"/>
                  </a:cubicBezTo>
                  <a:cubicBezTo>
                    <a:pt x="0" y="36404"/>
                    <a:pt x="36404" y="0"/>
                    <a:pt x="81311" y="0"/>
                  </a:cubicBezTo>
                  <a:cubicBezTo>
                    <a:pt x="126219" y="0"/>
                    <a:pt x="162623" y="36404"/>
                    <a:pt x="162623" y="81311"/>
                  </a:cubicBezTo>
                  <a:close/>
                </a:path>
              </a:pathLst>
            </a:custGeom>
            <a:solidFill>
              <a:schemeClr val="accent3"/>
            </a:solidFill>
            <a:ln w="80963"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F15BE72-A354-A44E-BF5A-5D8DAD6ACCBD}"/>
                </a:ext>
              </a:extLst>
            </p:cNvPr>
            <p:cNvSpPr/>
            <p:nvPr/>
          </p:nvSpPr>
          <p:spPr>
            <a:xfrm>
              <a:off x="5141521" y="3385324"/>
              <a:ext cx="650492" cy="736478"/>
            </a:xfrm>
            <a:custGeom>
              <a:avLst/>
              <a:gdLst>
                <a:gd name="connsiteX0" fmla="*/ 0 w 650491"/>
                <a:gd name="connsiteY0" fmla="*/ 234177 h 736478"/>
                <a:gd name="connsiteX1" fmla="*/ 0 w 650491"/>
                <a:gd name="connsiteY1" fmla="*/ 315488 h 736478"/>
                <a:gd name="connsiteX2" fmla="*/ 150426 w 650491"/>
                <a:gd name="connsiteY2" fmla="*/ 649678 h 736478"/>
                <a:gd name="connsiteX3" fmla="*/ 190269 w 650491"/>
                <a:gd name="connsiteY3" fmla="*/ 684642 h 736478"/>
                <a:gd name="connsiteX4" fmla="*/ 460223 w 650491"/>
                <a:gd name="connsiteY4" fmla="*/ 684642 h 736478"/>
                <a:gd name="connsiteX5" fmla="*/ 500065 w 650491"/>
                <a:gd name="connsiteY5" fmla="*/ 649678 h 736478"/>
                <a:gd name="connsiteX6" fmla="*/ 650491 w 650491"/>
                <a:gd name="connsiteY6" fmla="*/ 314675 h 736478"/>
                <a:gd name="connsiteX7" fmla="*/ 650491 w 650491"/>
                <a:gd name="connsiteY7" fmla="*/ 233364 h 736478"/>
                <a:gd name="connsiteX8" fmla="*/ 325246 w 650491"/>
                <a:gd name="connsiteY8" fmla="*/ 0 h 736478"/>
                <a:gd name="connsiteX9" fmla="*/ 0 w 650491"/>
                <a:gd name="connsiteY9" fmla="*/ 234177 h 73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0491" h="736478">
                  <a:moveTo>
                    <a:pt x="0" y="234177"/>
                  </a:moveTo>
                  <a:lnTo>
                    <a:pt x="0" y="315488"/>
                  </a:lnTo>
                  <a:cubicBezTo>
                    <a:pt x="-5" y="443277"/>
                    <a:pt x="54761" y="564952"/>
                    <a:pt x="150426" y="649678"/>
                  </a:cubicBezTo>
                  <a:lnTo>
                    <a:pt x="190269" y="684642"/>
                  </a:lnTo>
                  <a:cubicBezTo>
                    <a:pt x="266986" y="753757"/>
                    <a:pt x="383505" y="753757"/>
                    <a:pt x="460223" y="684642"/>
                  </a:cubicBezTo>
                  <a:lnTo>
                    <a:pt x="500065" y="649678"/>
                  </a:lnTo>
                  <a:cubicBezTo>
                    <a:pt x="595769" y="564635"/>
                    <a:pt x="650516" y="442708"/>
                    <a:pt x="650491" y="314675"/>
                  </a:cubicBezTo>
                  <a:lnTo>
                    <a:pt x="650491" y="233364"/>
                  </a:lnTo>
                  <a:cubicBezTo>
                    <a:pt x="515449" y="201721"/>
                    <a:pt x="398475" y="117793"/>
                    <a:pt x="325246" y="0"/>
                  </a:cubicBezTo>
                  <a:cubicBezTo>
                    <a:pt x="251911" y="117854"/>
                    <a:pt x="135029" y="202008"/>
                    <a:pt x="0" y="234177"/>
                  </a:cubicBezTo>
                  <a:close/>
                </a:path>
              </a:pathLst>
            </a:custGeom>
            <a:solidFill>
              <a:srgbClr val="9A643C"/>
            </a:solidFill>
            <a:ln w="80963"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BC397AD-69C9-BA40-944E-BF1C38401986}"/>
                </a:ext>
              </a:extLst>
            </p:cNvPr>
            <p:cNvSpPr/>
            <p:nvPr/>
          </p:nvSpPr>
          <p:spPr>
            <a:xfrm>
              <a:off x="4978897" y="3064958"/>
              <a:ext cx="487869" cy="487868"/>
            </a:xfrm>
            <a:custGeom>
              <a:avLst/>
              <a:gdLst>
                <a:gd name="connsiteX0" fmla="*/ 487869 w 487868"/>
                <a:gd name="connsiteY0" fmla="*/ 40656 h 487868"/>
                <a:gd name="connsiteX1" fmla="*/ 487869 w 487868"/>
                <a:gd name="connsiteY1" fmla="*/ 0 h 487868"/>
                <a:gd name="connsiteX2" fmla="*/ 0 w 487868"/>
                <a:gd name="connsiteY2" fmla="*/ 487869 h 487868"/>
                <a:gd name="connsiteX3" fmla="*/ 40656 w 487868"/>
                <a:gd name="connsiteY3" fmla="*/ 487869 h 487868"/>
                <a:gd name="connsiteX4" fmla="*/ 487869 w 487868"/>
                <a:gd name="connsiteY4" fmla="*/ 40656 h 487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868" h="487868">
                  <a:moveTo>
                    <a:pt x="487869" y="40656"/>
                  </a:moveTo>
                  <a:lnTo>
                    <a:pt x="487869" y="0"/>
                  </a:lnTo>
                  <a:cubicBezTo>
                    <a:pt x="218426" y="0"/>
                    <a:pt x="0" y="218426"/>
                    <a:pt x="0" y="487869"/>
                  </a:cubicBezTo>
                  <a:lnTo>
                    <a:pt x="40656" y="487869"/>
                  </a:lnTo>
                  <a:cubicBezTo>
                    <a:pt x="287459" y="487421"/>
                    <a:pt x="487421" y="287459"/>
                    <a:pt x="487869" y="40656"/>
                  </a:cubicBezTo>
                  <a:close/>
                </a:path>
              </a:pathLst>
            </a:custGeom>
            <a:solidFill>
              <a:srgbClr val="584438"/>
            </a:solidFill>
            <a:ln w="80963"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7278A1A6-69F4-2744-816C-8070C8231F7E}"/>
                </a:ext>
              </a:extLst>
            </p:cNvPr>
            <p:cNvSpPr/>
            <p:nvPr/>
          </p:nvSpPr>
          <p:spPr>
            <a:xfrm>
              <a:off x="5729403" y="3634138"/>
              <a:ext cx="225233" cy="524458"/>
            </a:xfrm>
            <a:custGeom>
              <a:avLst/>
              <a:gdLst>
                <a:gd name="connsiteX0" fmla="*/ 143921 w 225232"/>
                <a:gd name="connsiteY0" fmla="*/ 0 h 524458"/>
                <a:gd name="connsiteX1" fmla="*/ 143921 w 225232"/>
                <a:gd name="connsiteY1" fmla="*/ 68302 h 524458"/>
                <a:gd name="connsiteX2" fmla="*/ 0 w 225232"/>
                <a:gd name="connsiteY2" fmla="*/ 429324 h 524458"/>
                <a:gd name="connsiteX3" fmla="*/ 152052 w 225232"/>
                <a:gd name="connsiteY3" fmla="*/ 487869 h 524458"/>
                <a:gd name="connsiteX4" fmla="*/ 225233 w 225232"/>
                <a:gd name="connsiteY4" fmla="*/ 524459 h 524458"/>
                <a:gd name="connsiteX5" fmla="*/ 225233 w 225232"/>
                <a:gd name="connsiteY5" fmla="*/ 0 h 524458"/>
                <a:gd name="connsiteX6" fmla="*/ 184577 w 225232"/>
                <a:gd name="connsiteY6" fmla="*/ 0 h 524458"/>
                <a:gd name="connsiteX7" fmla="*/ 143921 w 225232"/>
                <a:gd name="connsiteY7" fmla="*/ 0 h 52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232" h="524458">
                  <a:moveTo>
                    <a:pt x="143921" y="0"/>
                  </a:moveTo>
                  <a:lnTo>
                    <a:pt x="143921" y="68302"/>
                  </a:lnTo>
                  <a:cubicBezTo>
                    <a:pt x="143791" y="202604"/>
                    <a:pt x="92297" y="331767"/>
                    <a:pt x="0" y="429324"/>
                  </a:cubicBezTo>
                  <a:lnTo>
                    <a:pt x="152052" y="487869"/>
                  </a:lnTo>
                  <a:cubicBezTo>
                    <a:pt x="177308" y="498260"/>
                    <a:pt x="201766" y="510489"/>
                    <a:pt x="225233" y="524459"/>
                  </a:cubicBezTo>
                  <a:lnTo>
                    <a:pt x="225233" y="0"/>
                  </a:lnTo>
                  <a:lnTo>
                    <a:pt x="184577" y="0"/>
                  </a:lnTo>
                  <a:cubicBezTo>
                    <a:pt x="170754" y="0"/>
                    <a:pt x="157744" y="0"/>
                    <a:pt x="143921" y="0"/>
                  </a:cubicBezTo>
                  <a:close/>
                </a:path>
              </a:pathLst>
            </a:custGeom>
            <a:solidFill>
              <a:srgbClr val="584438"/>
            </a:solidFill>
            <a:ln w="80963" cap="flat">
              <a:noFill/>
              <a:prstDash val="solid"/>
              <a:miter/>
            </a:ln>
          </p:spPr>
          <p:txBody>
            <a:bodyPr rtlCol="0" anchor="ctr"/>
            <a:lstStyle/>
            <a:p>
              <a:endParaRPr lang="en-US"/>
            </a:p>
          </p:txBody>
        </p:sp>
        <p:sp>
          <p:nvSpPr>
            <p:cNvPr id="35" name="Freeform 34">
              <a:extLst>
                <a:ext uri="{FF2B5EF4-FFF2-40B4-BE49-F238E27FC236}">
                  <a16:creationId xmlns:a16="http://schemas.microsoft.com/office/drawing/2014/main" id="{0BA791FF-876B-6540-AA3C-34262116DDAD}"/>
                </a:ext>
              </a:extLst>
            </p:cNvPr>
            <p:cNvSpPr/>
            <p:nvPr/>
          </p:nvSpPr>
          <p:spPr>
            <a:xfrm>
              <a:off x="5510676" y="3072274"/>
              <a:ext cx="443961" cy="480551"/>
            </a:xfrm>
            <a:custGeom>
              <a:avLst/>
              <a:gdLst>
                <a:gd name="connsiteX0" fmla="*/ 403305 w 443960"/>
                <a:gd name="connsiteY0" fmla="*/ 480550 h 480551"/>
                <a:gd name="connsiteX1" fmla="*/ 443960 w 443960"/>
                <a:gd name="connsiteY1" fmla="*/ 480550 h 480551"/>
                <a:gd name="connsiteX2" fmla="*/ 37403 w 443960"/>
                <a:gd name="connsiteY2" fmla="*/ 0 h 480551"/>
                <a:gd name="connsiteX3" fmla="*/ 37403 w 443960"/>
                <a:gd name="connsiteY3" fmla="*/ 33338 h 480551"/>
                <a:gd name="connsiteX4" fmla="*/ 0 w 443960"/>
                <a:gd name="connsiteY4" fmla="*/ 227672 h 480551"/>
                <a:gd name="connsiteX5" fmla="*/ 4066 w 443960"/>
                <a:gd name="connsiteY5" fmla="*/ 235803 h 480551"/>
                <a:gd name="connsiteX6" fmla="*/ 403305 w 443960"/>
                <a:gd name="connsiteY6" fmla="*/ 480550 h 48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960" h="480551">
                  <a:moveTo>
                    <a:pt x="403305" y="480550"/>
                  </a:moveTo>
                  <a:lnTo>
                    <a:pt x="443960" y="480550"/>
                  </a:lnTo>
                  <a:cubicBezTo>
                    <a:pt x="443716" y="242672"/>
                    <a:pt x="271954" y="39647"/>
                    <a:pt x="37403" y="0"/>
                  </a:cubicBezTo>
                  <a:lnTo>
                    <a:pt x="37403" y="33338"/>
                  </a:lnTo>
                  <a:cubicBezTo>
                    <a:pt x="37167" y="99882"/>
                    <a:pt x="24483" y="165794"/>
                    <a:pt x="0" y="227672"/>
                  </a:cubicBezTo>
                  <a:lnTo>
                    <a:pt x="4066" y="235803"/>
                  </a:lnTo>
                  <a:cubicBezTo>
                    <a:pt x="80238" y="386242"/>
                    <a:pt x="234681" y="480921"/>
                    <a:pt x="403305" y="480550"/>
                  </a:cubicBezTo>
                  <a:close/>
                </a:path>
              </a:pathLst>
            </a:custGeom>
            <a:solidFill>
              <a:srgbClr val="584438"/>
            </a:solidFill>
            <a:ln w="80963" cap="flat">
              <a:noFill/>
              <a:prstDash val="solid"/>
              <a:miter/>
            </a:ln>
          </p:spPr>
          <p:txBody>
            <a:bodyPr rtlCol="0" anchor="ctr"/>
            <a:lstStyle/>
            <a:p>
              <a:endParaRPr lang="en-US"/>
            </a:p>
          </p:txBody>
        </p:sp>
        <p:sp>
          <p:nvSpPr>
            <p:cNvPr id="36" name="Freeform 35">
              <a:extLst>
                <a:ext uri="{FF2B5EF4-FFF2-40B4-BE49-F238E27FC236}">
                  <a16:creationId xmlns:a16="http://schemas.microsoft.com/office/drawing/2014/main" id="{FB97FA44-F6E6-AE4F-9884-7A1C82F9D34C}"/>
                </a:ext>
              </a:extLst>
            </p:cNvPr>
            <p:cNvSpPr/>
            <p:nvPr/>
          </p:nvSpPr>
          <p:spPr>
            <a:xfrm>
              <a:off x="4978887" y="3634139"/>
              <a:ext cx="225233" cy="524458"/>
            </a:xfrm>
            <a:custGeom>
              <a:avLst/>
              <a:gdLst>
                <a:gd name="connsiteX0" fmla="*/ 225233 w 225232"/>
                <a:gd name="connsiteY0" fmla="*/ 426885 h 524458"/>
                <a:gd name="connsiteX1" fmla="*/ 81311 w 225232"/>
                <a:gd name="connsiteY1" fmla="*/ 65862 h 524458"/>
                <a:gd name="connsiteX2" fmla="*/ 81311 w 225232"/>
                <a:gd name="connsiteY2" fmla="*/ 0 h 524458"/>
                <a:gd name="connsiteX3" fmla="*/ 40656 w 225232"/>
                <a:gd name="connsiteY3" fmla="*/ 0 h 524458"/>
                <a:gd name="connsiteX4" fmla="*/ 0 w 225232"/>
                <a:gd name="connsiteY4" fmla="*/ 0 h 524458"/>
                <a:gd name="connsiteX5" fmla="*/ 0 w 225232"/>
                <a:gd name="connsiteY5" fmla="*/ 524459 h 524458"/>
                <a:gd name="connsiteX6" fmla="*/ 73180 w 225232"/>
                <a:gd name="connsiteY6" fmla="*/ 487869 h 52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232" h="524458">
                  <a:moveTo>
                    <a:pt x="225233" y="426885"/>
                  </a:moveTo>
                  <a:cubicBezTo>
                    <a:pt x="132795" y="329417"/>
                    <a:pt x="81280" y="200197"/>
                    <a:pt x="81311" y="65862"/>
                  </a:cubicBezTo>
                  <a:lnTo>
                    <a:pt x="81311" y="0"/>
                  </a:lnTo>
                  <a:cubicBezTo>
                    <a:pt x="67771" y="809"/>
                    <a:pt x="54196" y="809"/>
                    <a:pt x="40656" y="0"/>
                  </a:cubicBezTo>
                  <a:lnTo>
                    <a:pt x="0" y="0"/>
                  </a:lnTo>
                  <a:lnTo>
                    <a:pt x="0" y="524459"/>
                  </a:lnTo>
                  <a:cubicBezTo>
                    <a:pt x="23466" y="510489"/>
                    <a:pt x="47925" y="498260"/>
                    <a:pt x="73180" y="487869"/>
                  </a:cubicBezTo>
                  <a:close/>
                </a:path>
              </a:pathLst>
            </a:custGeom>
            <a:solidFill>
              <a:srgbClr val="584438"/>
            </a:solidFill>
            <a:ln w="80963" cap="flat">
              <a:noFill/>
              <a:prstDash val="solid"/>
              <a:miter/>
            </a:ln>
          </p:spPr>
          <p:txBody>
            <a:bodyPr rtlCol="0" anchor="ctr"/>
            <a:lstStyle/>
            <a:p>
              <a:endParaRPr lang="en-US"/>
            </a:p>
          </p:txBody>
        </p:sp>
      </p:grpSp>
      <p:sp>
        <p:nvSpPr>
          <p:cNvPr id="44" name="TextBox 43">
            <a:extLst>
              <a:ext uri="{FF2B5EF4-FFF2-40B4-BE49-F238E27FC236}">
                <a16:creationId xmlns:a16="http://schemas.microsoft.com/office/drawing/2014/main" id="{8508CE5B-01B9-CA43-900B-C4EAEF9AFE1E}"/>
              </a:ext>
            </a:extLst>
          </p:cNvPr>
          <p:cNvSpPr txBox="1"/>
          <p:nvPr userDrawn="1"/>
        </p:nvSpPr>
        <p:spPr>
          <a:xfrm>
            <a:off x="1610411" y="5561862"/>
            <a:ext cx="1269728" cy="1169551"/>
          </a:xfrm>
          <a:prstGeom prst="rect">
            <a:avLst/>
          </a:prstGeom>
          <a:noFill/>
        </p:spPr>
        <p:txBody>
          <a:bodyPr wrap="square" rtlCol="0">
            <a:spAutoFit/>
          </a:bodyPr>
          <a:lstStyle/>
          <a:p>
            <a:pPr algn="l"/>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Bold icons</a:t>
            </a:r>
          </a:p>
          <a:p>
            <a:pPr algn="l"/>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For solid icons, use only one color for the icon background. Keep all foreground elements white for accessibility.</a:t>
            </a:r>
          </a:p>
        </p:txBody>
      </p:sp>
      <p:sp>
        <p:nvSpPr>
          <p:cNvPr id="45" name="TextBox 44">
            <a:extLst>
              <a:ext uri="{FF2B5EF4-FFF2-40B4-BE49-F238E27FC236}">
                <a16:creationId xmlns:a16="http://schemas.microsoft.com/office/drawing/2014/main" id="{70238ED6-CD2E-C943-8155-31A008190D48}"/>
              </a:ext>
            </a:extLst>
          </p:cNvPr>
          <p:cNvSpPr txBox="1"/>
          <p:nvPr userDrawn="1"/>
        </p:nvSpPr>
        <p:spPr>
          <a:xfrm>
            <a:off x="2859474" y="5561862"/>
            <a:ext cx="1291749" cy="861774"/>
          </a:xfrm>
          <a:prstGeom prst="rect">
            <a:avLst/>
          </a:prstGeom>
          <a:noFill/>
        </p:spPr>
        <p:txBody>
          <a:bodyPr wrap="square" rtlCol="0">
            <a:spAutoFit/>
          </a:bodyPr>
          <a:lstStyle/>
          <a:p>
            <a:pPr algn="l"/>
            <a:r>
              <a:rPr lang="en-US" sz="1000" b="0" i="0">
                <a:solidFill>
                  <a:schemeClr val="tx2"/>
                </a:solidFill>
                <a:latin typeface="FS Albert Pro" panose="02000503040000020004" pitchFamily="2" charset="0"/>
                <a:ea typeface="Verdana" panose="020B0604030504040204" pitchFamily="34" charset="0"/>
                <a:cs typeface="Calibri" panose="020F0502020204030204" pitchFamily="34" charset="0"/>
              </a:rPr>
              <a:t>Skin tones</a:t>
            </a:r>
          </a:p>
          <a:p>
            <a:pPr algn="l"/>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If </a:t>
            </a:r>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hlinkClick r:id="rId5"/>
              </a:rPr>
              <a:t>skin tones </a:t>
            </a:r>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are needed, please use the values shown in the Design System.</a:t>
            </a:r>
          </a:p>
        </p:txBody>
      </p:sp>
      <p:sp>
        <p:nvSpPr>
          <p:cNvPr id="46" name="TextBox 45">
            <a:extLst>
              <a:ext uri="{FF2B5EF4-FFF2-40B4-BE49-F238E27FC236}">
                <a16:creationId xmlns:a16="http://schemas.microsoft.com/office/drawing/2014/main" id="{FAB7542A-19E6-9D4B-932B-BAFBA294632C}"/>
              </a:ext>
            </a:extLst>
          </p:cNvPr>
          <p:cNvSpPr txBox="1"/>
          <p:nvPr userDrawn="1"/>
        </p:nvSpPr>
        <p:spPr>
          <a:xfrm>
            <a:off x="4125501" y="5561862"/>
            <a:ext cx="1381597" cy="861774"/>
          </a:xfrm>
          <a:prstGeom prst="rect">
            <a:avLst/>
          </a:prstGeom>
          <a:noFill/>
        </p:spPr>
        <p:txBody>
          <a:bodyPr wrap="square" rtlCol="0">
            <a:spAutoFit/>
          </a:bodyPr>
          <a:lstStyle/>
          <a:p>
            <a:pPr algn="l"/>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Dark backgrounds</a:t>
            </a:r>
          </a:p>
          <a:p>
            <a:pPr algn="l"/>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On dark background colors or photographs, only use bold, solid white icons.</a:t>
            </a:r>
          </a:p>
        </p:txBody>
      </p:sp>
      <p:grpSp>
        <p:nvGrpSpPr>
          <p:cNvPr id="47" name="Group 46">
            <a:extLst>
              <a:ext uri="{FF2B5EF4-FFF2-40B4-BE49-F238E27FC236}">
                <a16:creationId xmlns:a16="http://schemas.microsoft.com/office/drawing/2014/main" id="{C3CDA48F-816B-0645-81C8-EF39F18ABE10}"/>
              </a:ext>
            </a:extLst>
          </p:cNvPr>
          <p:cNvGrpSpPr>
            <a:grpSpLocks noChangeAspect="1"/>
          </p:cNvGrpSpPr>
          <p:nvPr userDrawn="1"/>
        </p:nvGrpSpPr>
        <p:grpSpPr>
          <a:xfrm>
            <a:off x="340119" y="2695335"/>
            <a:ext cx="505015" cy="647050"/>
            <a:chOff x="636664" y="5516758"/>
            <a:chExt cx="1013974" cy="1299154"/>
          </a:xfrm>
        </p:grpSpPr>
        <p:sp>
          <p:nvSpPr>
            <p:cNvPr id="48" name="Freeform 47">
              <a:extLst>
                <a:ext uri="{FF2B5EF4-FFF2-40B4-BE49-F238E27FC236}">
                  <a16:creationId xmlns:a16="http://schemas.microsoft.com/office/drawing/2014/main" id="{6F65077E-9328-5F49-A2B4-31CC7EB8DE45}"/>
                </a:ext>
              </a:extLst>
            </p:cNvPr>
            <p:cNvSpPr/>
            <p:nvPr userDrawn="1"/>
          </p:nvSpPr>
          <p:spPr>
            <a:xfrm>
              <a:off x="636664" y="5516758"/>
              <a:ext cx="1013974" cy="1299154"/>
            </a:xfrm>
            <a:custGeom>
              <a:avLst/>
              <a:gdLst>
                <a:gd name="connsiteX0" fmla="*/ 923525 w 1257566"/>
                <a:gd name="connsiteY0" fmla="*/ 117897 h 1611256"/>
                <a:gd name="connsiteX1" fmla="*/ 628783 w 1257566"/>
                <a:gd name="connsiteY1" fmla="*/ 0 h 1611256"/>
                <a:gd name="connsiteX2" fmla="*/ 334041 w 1257566"/>
                <a:gd name="connsiteY2" fmla="*/ 117897 h 1611256"/>
                <a:gd name="connsiteX3" fmla="*/ 0 w 1257566"/>
                <a:gd name="connsiteY3" fmla="*/ 0 h 1611256"/>
                <a:gd name="connsiteX4" fmla="*/ 0 w 1257566"/>
                <a:gd name="connsiteY4" fmla="*/ 908591 h 1611256"/>
                <a:gd name="connsiteX5" fmla="*/ 347403 w 1257566"/>
                <a:gd name="connsiteY5" fmla="*/ 1470566 h 1611256"/>
                <a:gd name="connsiteX6" fmla="*/ 628783 w 1257566"/>
                <a:gd name="connsiteY6" fmla="*/ 1611257 h 1611256"/>
                <a:gd name="connsiteX7" fmla="*/ 910163 w 1257566"/>
                <a:gd name="connsiteY7" fmla="*/ 1470566 h 1611256"/>
                <a:gd name="connsiteX8" fmla="*/ 1257566 w 1257566"/>
                <a:gd name="connsiteY8" fmla="*/ 908591 h 1611256"/>
                <a:gd name="connsiteX9" fmla="*/ 1257566 w 1257566"/>
                <a:gd name="connsiteY9" fmla="*/ 0 h 1611256"/>
                <a:gd name="connsiteX10" fmla="*/ 923525 w 1257566"/>
                <a:gd name="connsiteY10" fmla="*/ 117897 h 161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7566" h="1611256">
                  <a:moveTo>
                    <a:pt x="923525" y="117897"/>
                  </a:moveTo>
                  <a:cubicBezTo>
                    <a:pt x="812338" y="126257"/>
                    <a:pt x="703532" y="82735"/>
                    <a:pt x="628783" y="0"/>
                  </a:cubicBezTo>
                  <a:cubicBezTo>
                    <a:pt x="554034" y="82735"/>
                    <a:pt x="445228" y="126257"/>
                    <a:pt x="334041" y="117897"/>
                  </a:cubicBezTo>
                  <a:cubicBezTo>
                    <a:pt x="211763" y="122441"/>
                    <a:pt x="92336" y="80291"/>
                    <a:pt x="0" y="0"/>
                  </a:cubicBezTo>
                  <a:lnTo>
                    <a:pt x="0" y="908591"/>
                  </a:lnTo>
                  <a:cubicBezTo>
                    <a:pt x="127" y="1146563"/>
                    <a:pt x="134588" y="1364074"/>
                    <a:pt x="347403" y="1470566"/>
                  </a:cubicBezTo>
                  <a:lnTo>
                    <a:pt x="628783" y="1611257"/>
                  </a:lnTo>
                  <a:lnTo>
                    <a:pt x="910163" y="1470566"/>
                  </a:lnTo>
                  <a:cubicBezTo>
                    <a:pt x="1122978" y="1364074"/>
                    <a:pt x="1257439" y="1146563"/>
                    <a:pt x="1257566" y="908591"/>
                  </a:cubicBezTo>
                  <a:lnTo>
                    <a:pt x="1257566" y="0"/>
                  </a:lnTo>
                  <a:cubicBezTo>
                    <a:pt x="1168011" y="84948"/>
                    <a:pt x="1046562" y="127813"/>
                    <a:pt x="923525" y="117897"/>
                  </a:cubicBezTo>
                  <a:close/>
                </a:path>
              </a:pathLst>
            </a:custGeom>
            <a:solidFill>
              <a:schemeClr val="accent2"/>
            </a:solidFill>
            <a:ln w="25400" cap="sq">
              <a:solidFill>
                <a:schemeClr val="accent2"/>
              </a:solid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39246659-87B6-5C48-BC3D-FFC3D7CBBFE8}"/>
                </a:ext>
              </a:extLst>
            </p:cNvPr>
            <p:cNvSpPr/>
            <p:nvPr userDrawn="1"/>
          </p:nvSpPr>
          <p:spPr>
            <a:xfrm>
              <a:off x="1175338" y="5659982"/>
              <a:ext cx="380240" cy="1033620"/>
            </a:xfrm>
            <a:custGeom>
              <a:avLst/>
              <a:gdLst>
                <a:gd name="connsiteX0" fmla="*/ 255443 w 471587"/>
                <a:gd name="connsiteY0" fmla="*/ 58162 h 1281931"/>
                <a:gd name="connsiteX1" fmla="*/ 0 w 471587"/>
                <a:gd name="connsiteY1" fmla="*/ 0 h 1281931"/>
                <a:gd name="connsiteX2" fmla="*/ 0 w 471587"/>
                <a:gd name="connsiteY2" fmla="*/ 1281931 h 1281931"/>
                <a:gd name="connsiteX3" fmla="*/ 189421 w 471587"/>
                <a:gd name="connsiteY3" fmla="*/ 1187614 h 1281931"/>
                <a:gd name="connsiteX4" fmla="*/ 471587 w 471587"/>
                <a:gd name="connsiteY4" fmla="*/ 730960 h 1281931"/>
                <a:gd name="connsiteX5" fmla="*/ 471587 w 471587"/>
                <a:gd name="connsiteY5" fmla="*/ 29867 h 1281931"/>
                <a:gd name="connsiteX6" fmla="*/ 255443 w 471587"/>
                <a:gd name="connsiteY6" fmla="*/ 58162 h 128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87" h="1281931">
                  <a:moveTo>
                    <a:pt x="255443" y="58162"/>
                  </a:moveTo>
                  <a:cubicBezTo>
                    <a:pt x="166554" y="62782"/>
                    <a:pt x="78126" y="42648"/>
                    <a:pt x="0" y="0"/>
                  </a:cubicBezTo>
                  <a:lnTo>
                    <a:pt x="0" y="1281931"/>
                  </a:lnTo>
                  <a:lnTo>
                    <a:pt x="189421" y="1187614"/>
                  </a:lnTo>
                  <a:cubicBezTo>
                    <a:pt x="362569" y="1101337"/>
                    <a:pt x="471890" y="924413"/>
                    <a:pt x="471587" y="730960"/>
                  </a:cubicBezTo>
                  <a:lnTo>
                    <a:pt x="471587" y="29867"/>
                  </a:lnTo>
                  <a:cubicBezTo>
                    <a:pt x="401548" y="50945"/>
                    <a:pt x="328548" y="60501"/>
                    <a:pt x="255443" y="58162"/>
                  </a:cubicBezTo>
                  <a:close/>
                </a:path>
              </a:pathLst>
            </a:custGeom>
            <a:solidFill>
              <a:srgbClr val="FFFFFF"/>
            </a:solidFill>
            <a:ln w="78581" cap="flat">
              <a:noFill/>
              <a:prstDash val="solid"/>
              <a:miter/>
            </a:ln>
          </p:spPr>
          <p:txBody>
            <a:bodyPr rtlCol="0" anchor="ctr"/>
            <a:lstStyle/>
            <a:p>
              <a:endParaRPr lang="en-US"/>
            </a:p>
          </p:txBody>
        </p:sp>
      </p:grpSp>
      <p:sp>
        <p:nvSpPr>
          <p:cNvPr id="50" name="TextBox 49">
            <a:extLst>
              <a:ext uri="{FF2B5EF4-FFF2-40B4-BE49-F238E27FC236}">
                <a16:creationId xmlns:a16="http://schemas.microsoft.com/office/drawing/2014/main" id="{35631C1C-1256-6647-B65F-282706995586}"/>
              </a:ext>
            </a:extLst>
          </p:cNvPr>
          <p:cNvSpPr txBox="1"/>
          <p:nvPr userDrawn="1"/>
        </p:nvSpPr>
        <p:spPr>
          <a:xfrm>
            <a:off x="1011450" y="2755152"/>
            <a:ext cx="3604238" cy="415498"/>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As an example, do not use this icon to represent </a:t>
            </a:r>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security</a:t>
            </a:r>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 in one place in your communication and </a:t>
            </a:r>
            <a:r>
              <a:rPr lang="en-US" sz="1000" b="0" i="0">
                <a:solidFill>
                  <a:schemeClr val="tx2"/>
                </a:solidFill>
                <a:latin typeface="FS Albert Pro" panose="02000503040000020004" pitchFamily="2" charset="0"/>
                <a:ea typeface="Verdana" panose="020B0604030504040204" pitchFamily="34" charset="0"/>
                <a:cs typeface="Calibri" panose="020F0502020204030204" pitchFamily="34" charset="0"/>
              </a:rPr>
              <a:t>alerts</a:t>
            </a:r>
            <a:r>
              <a:rPr lang="en-US" sz="1000" b="0" i="0">
                <a:solidFill>
                  <a:schemeClr val="tx2"/>
                </a:solidFill>
                <a:latin typeface="FS Albert Pro Light" panose="02000503040000020004" pitchFamily="2" charset="0"/>
                <a:ea typeface="Verdana" panose="020B0604030504040204" pitchFamily="34" charset="0"/>
                <a:cs typeface="Calibri" panose="020F0502020204030204" pitchFamily="34" charset="0"/>
              </a:rPr>
              <a:t> in another.</a:t>
            </a:r>
          </a:p>
        </p:txBody>
      </p:sp>
      <p:sp>
        <p:nvSpPr>
          <p:cNvPr id="51" name="TextBox 50">
            <a:extLst>
              <a:ext uri="{FF2B5EF4-FFF2-40B4-BE49-F238E27FC236}">
                <a16:creationId xmlns:a16="http://schemas.microsoft.com/office/drawing/2014/main" id="{7B1493A4-4DAD-6447-ABD3-B239B8AF163C}"/>
              </a:ext>
            </a:extLst>
          </p:cNvPr>
          <p:cNvSpPr txBox="1"/>
          <p:nvPr userDrawn="1"/>
        </p:nvSpPr>
        <p:spPr>
          <a:xfrm>
            <a:off x="6456680" y="2715933"/>
            <a:ext cx="3604238" cy="553998"/>
          </a:xfrm>
          <a:prstGeom prst="rect">
            <a:avLst/>
          </a:prstGeom>
          <a:noFill/>
        </p:spPr>
        <p:txBody>
          <a:bodyPr wrap="square" rtlCol="0">
            <a:spAutoFit/>
          </a:bodyPr>
          <a:lstStyle/>
          <a:p>
            <a:pPr marL="230188" marR="0" indent="-220663" algn="l" defTabSz="2438338"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To customize an icon:</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0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Click “Convert to Shape.”</a:t>
            </a:r>
          </a:p>
          <a:p>
            <a:pPr marL="230188" marR="0" indent="-220663" algn="l" defTabSz="2438338" rtl="0" fontAlgn="auto" latinLnBrk="0" hangingPunct="0">
              <a:lnSpc>
                <a:spcPct val="100000"/>
              </a:lnSpc>
              <a:spcBef>
                <a:spcPts val="0"/>
              </a:spcBef>
              <a:spcAft>
                <a:spcPts val="0"/>
              </a:spcAft>
              <a:buClrTx/>
              <a:buSzTx/>
              <a:buFont typeface="+mj-lt"/>
              <a:buAutoNum type="arabicPeriod"/>
              <a:tabLst/>
            </a:pPr>
            <a:r>
              <a:rPr kumimoji="0" lang="en-US" sz="100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Ungroup the shapes to customize each individual part.</a:t>
            </a:r>
          </a:p>
        </p:txBody>
      </p:sp>
      <p:sp>
        <p:nvSpPr>
          <p:cNvPr id="52" name="TextBox 51">
            <a:extLst>
              <a:ext uri="{FF2B5EF4-FFF2-40B4-BE49-F238E27FC236}">
                <a16:creationId xmlns:a16="http://schemas.microsoft.com/office/drawing/2014/main" id="{4BDB5675-0695-894A-B01F-6173209D2AD9}"/>
              </a:ext>
            </a:extLst>
          </p:cNvPr>
          <p:cNvSpPr txBox="1"/>
          <p:nvPr userDrawn="1"/>
        </p:nvSpPr>
        <p:spPr>
          <a:xfrm>
            <a:off x="6479774" y="3564898"/>
            <a:ext cx="5469207" cy="64633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Changing line widths</a:t>
            </a:r>
          </a:p>
          <a:p>
            <a:pPr marL="0" indent="0" algn="l">
              <a:buNone/>
            </a:pPr>
            <a:r>
              <a:rPr lang="en-US" sz="1200" b="0" i="0">
                <a:solidFill>
                  <a:schemeClr val="tx2"/>
                </a:solidFill>
                <a:latin typeface="FS Albert Pro Light" panose="02000503040000020004" pitchFamily="2" charset="0"/>
              </a:rPr>
              <a:t>When icons are scaled large, decrease the line width to maintain a light appearance. </a:t>
            </a:r>
          </a:p>
          <a:p>
            <a:pPr marL="0" indent="0" algn="l">
              <a:buNone/>
            </a:pPr>
            <a:r>
              <a:rPr lang="en-US" sz="1200" b="0" i="0">
                <a:solidFill>
                  <a:schemeClr val="tx2"/>
                </a:solidFill>
                <a:latin typeface="FS Albert Pro Light" panose="02000503040000020004" pitchFamily="2" charset="0"/>
              </a:rPr>
              <a:t>Keep the line width of all icons within a single slide at a consistent thickness.</a:t>
            </a:r>
          </a:p>
        </p:txBody>
      </p:sp>
      <p:pic>
        <p:nvPicPr>
          <p:cNvPr id="66" name="Graphic 65">
            <a:extLst>
              <a:ext uri="{FF2B5EF4-FFF2-40B4-BE49-F238E27FC236}">
                <a16:creationId xmlns:a16="http://schemas.microsoft.com/office/drawing/2014/main" id="{845EA53D-FDF5-BE40-AB4C-6D8DF4EF200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944882" y="5746969"/>
            <a:ext cx="487209" cy="487209"/>
          </a:xfrm>
          <a:prstGeom prst="rect">
            <a:avLst/>
          </a:prstGeom>
        </p:spPr>
      </p:pic>
      <p:pic>
        <p:nvPicPr>
          <p:cNvPr id="74" name="Graphic 73">
            <a:extLst>
              <a:ext uri="{FF2B5EF4-FFF2-40B4-BE49-F238E27FC236}">
                <a16:creationId xmlns:a16="http://schemas.microsoft.com/office/drawing/2014/main" id="{EF3A7C69-DE70-A94B-8EC6-16BC04B8FF4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607149" y="4256782"/>
            <a:ext cx="2214585" cy="2214585"/>
          </a:xfrm>
          <a:prstGeom prst="rect">
            <a:avLst/>
          </a:prstGeom>
        </p:spPr>
      </p:pic>
      <p:sp>
        <p:nvSpPr>
          <p:cNvPr id="75" name="Rectangle 74">
            <a:extLst>
              <a:ext uri="{FF2B5EF4-FFF2-40B4-BE49-F238E27FC236}">
                <a16:creationId xmlns:a16="http://schemas.microsoft.com/office/drawing/2014/main" id="{A9E15979-8869-2949-8F2B-5255DA58B8C9}"/>
              </a:ext>
            </a:extLst>
          </p:cNvPr>
          <p:cNvSpPr/>
          <p:nvPr userDrawn="1"/>
        </p:nvSpPr>
        <p:spPr>
          <a:xfrm>
            <a:off x="9755039" y="4593002"/>
            <a:ext cx="914327" cy="1693534"/>
          </a:xfrm>
          <a:prstGeom prst="rect">
            <a:avLst/>
          </a:prstGeom>
          <a:solidFill>
            <a:schemeClr val="bg1">
              <a:lumMod val="95000"/>
            </a:schemeClr>
          </a:soli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6" name="Graphic 75">
            <a:extLst>
              <a:ext uri="{FF2B5EF4-FFF2-40B4-BE49-F238E27FC236}">
                <a16:creationId xmlns:a16="http://schemas.microsoft.com/office/drawing/2014/main" id="{80242E87-D709-F34F-9933-763C4C5DB420}"/>
              </a:ext>
            </a:extLst>
          </p:cNvPr>
          <p:cNvPicPr>
            <a:picLocks noChangeAspect="1"/>
          </p:cNvPicPr>
          <p:nvPr userDrawn="1"/>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t="11478" r="52036"/>
          <a:stretch/>
        </p:blipFill>
        <p:spPr>
          <a:xfrm>
            <a:off x="9607150" y="4510978"/>
            <a:ext cx="1062216" cy="1960388"/>
          </a:xfrm>
          <a:prstGeom prst="rect">
            <a:avLst/>
          </a:prstGeom>
        </p:spPr>
      </p:pic>
      <p:pic>
        <p:nvPicPr>
          <p:cNvPr id="68" name="Graphic 67">
            <a:extLst>
              <a:ext uri="{FF2B5EF4-FFF2-40B4-BE49-F238E27FC236}">
                <a16:creationId xmlns:a16="http://schemas.microsoft.com/office/drawing/2014/main" id="{50D3BC22-9406-C644-8A70-8CD1F2CD734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492145" y="5525602"/>
            <a:ext cx="738195" cy="738195"/>
          </a:xfrm>
          <a:prstGeom prst="rect">
            <a:avLst/>
          </a:prstGeom>
        </p:spPr>
      </p:pic>
      <p:pic>
        <p:nvPicPr>
          <p:cNvPr id="71" name="Graphic 70">
            <a:extLst>
              <a:ext uri="{FF2B5EF4-FFF2-40B4-BE49-F238E27FC236}">
                <a16:creationId xmlns:a16="http://schemas.microsoft.com/office/drawing/2014/main" id="{49922298-3272-7F41-AD8A-D7DA9BDB924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8272169" y="4891960"/>
            <a:ext cx="1476390" cy="1476390"/>
          </a:xfrm>
          <a:prstGeom prst="rect">
            <a:avLst/>
          </a:prstGeom>
        </p:spPr>
      </p:pic>
      <p:sp>
        <p:nvSpPr>
          <p:cNvPr id="72" name="Rectangle 71">
            <a:extLst>
              <a:ext uri="{FF2B5EF4-FFF2-40B4-BE49-F238E27FC236}">
                <a16:creationId xmlns:a16="http://schemas.microsoft.com/office/drawing/2014/main" id="{DA74A28B-989A-7E46-BD65-FBCFB29E1D41}"/>
              </a:ext>
            </a:extLst>
          </p:cNvPr>
          <p:cNvSpPr/>
          <p:nvPr userDrawn="1"/>
        </p:nvSpPr>
        <p:spPr>
          <a:xfrm>
            <a:off x="8348174" y="5078042"/>
            <a:ext cx="666445" cy="1168299"/>
          </a:xfrm>
          <a:prstGeom prst="rect">
            <a:avLst/>
          </a:prstGeom>
          <a:solidFill>
            <a:schemeClr val="bg1">
              <a:lumMod val="95000"/>
            </a:schemeClr>
          </a:solidFill>
          <a:ln w="5715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4FD22D0A-DA03-3D47-9126-13FE37FEBF19}"/>
              </a:ext>
            </a:extLst>
          </p:cNvPr>
          <p:cNvPicPr>
            <a:picLocks noChangeAspect="1"/>
          </p:cNvPicPr>
          <p:nvPr userDrawn="1"/>
        </p:nvPicPr>
        <p:blipFill rotWithShape="1">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rcRect l="-5669" r="49713"/>
          <a:stretch/>
        </p:blipFill>
        <p:spPr>
          <a:xfrm>
            <a:off x="8188484" y="4891960"/>
            <a:ext cx="826136" cy="1476390"/>
          </a:xfrm>
          <a:prstGeom prst="rect">
            <a:avLst/>
          </a:prstGeom>
        </p:spPr>
      </p:pic>
      <p:pic>
        <p:nvPicPr>
          <p:cNvPr id="70" name="Graphic 69">
            <a:extLst>
              <a:ext uri="{FF2B5EF4-FFF2-40B4-BE49-F238E27FC236}">
                <a16:creationId xmlns:a16="http://schemas.microsoft.com/office/drawing/2014/main" id="{CF3B0475-0367-344F-BC19-8788EC30FEF1}"/>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607020" y="5965145"/>
            <a:ext cx="243605" cy="243605"/>
          </a:xfrm>
          <a:prstGeom prst="rect">
            <a:avLst/>
          </a:prstGeom>
        </p:spPr>
      </p:pic>
      <p:grpSp>
        <p:nvGrpSpPr>
          <p:cNvPr id="94" name="Group 93">
            <a:extLst>
              <a:ext uri="{FF2B5EF4-FFF2-40B4-BE49-F238E27FC236}">
                <a16:creationId xmlns:a16="http://schemas.microsoft.com/office/drawing/2014/main" id="{D7DE2720-6E7E-AA4D-924D-45D06656A5B5}"/>
              </a:ext>
            </a:extLst>
          </p:cNvPr>
          <p:cNvGrpSpPr>
            <a:grpSpLocks noChangeAspect="1"/>
          </p:cNvGrpSpPr>
          <p:nvPr userDrawn="1"/>
        </p:nvGrpSpPr>
        <p:grpSpPr>
          <a:xfrm>
            <a:off x="6346194" y="1940620"/>
            <a:ext cx="3648848" cy="553458"/>
            <a:chOff x="12078464" y="3404026"/>
            <a:chExt cx="9647494" cy="1463334"/>
          </a:xfrm>
        </p:grpSpPr>
        <p:pic>
          <p:nvPicPr>
            <p:cNvPr id="95" name="Picture 94" descr="A screenshot of a cell phone&#10;&#10;Description automatically generated">
              <a:extLst>
                <a:ext uri="{FF2B5EF4-FFF2-40B4-BE49-F238E27FC236}">
                  <a16:creationId xmlns:a16="http://schemas.microsoft.com/office/drawing/2014/main" id="{433DDD21-4498-CE4C-B098-816E776892F5}"/>
                </a:ext>
              </a:extLst>
            </p:cNvPr>
            <p:cNvPicPr>
              <a:picLocks noChangeAspect="1"/>
            </p:cNvPicPr>
            <p:nvPr userDrawn="1"/>
          </p:nvPicPr>
          <p:blipFill rotWithShape="1">
            <a:blip r:embed="rId20" cstate="email">
              <a:alphaModFix amt="35000"/>
              <a:extLst>
                <a:ext uri="{28A0092B-C50C-407E-A947-70E740481C1C}">
                  <a14:useLocalDpi xmlns:a14="http://schemas.microsoft.com/office/drawing/2010/main"/>
                </a:ext>
              </a:extLst>
            </a:blip>
            <a:srcRect/>
            <a:stretch/>
          </p:blipFill>
          <p:spPr>
            <a:xfrm>
              <a:off x="12078464" y="3404026"/>
              <a:ext cx="9647494" cy="1463334"/>
            </a:xfrm>
            <a:prstGeom prst="rect">
              <a:avLst/>
            </a:prstGeom>
          </p:spPr>
        </p:pic>
        <p:pic>
          <p:nvPicPr>
            <p:cNvPr id="96" name="Picture 95" descr="A screenshot of a cell phone&#10;&#10;Description automatically generated">
              <a:extLst>
                <a:ext uri="{FF2B5EF4-FFF2-40B4-BE49-F238E27FC236}">
                  <a16:creationId xmlns:a16="http://schemas.microsoft.com/office/drawing/2014/main" id="{D8BE66FB-3437-0949-973B-1F762BB29E12}"/>
                </a:ext>
              </a:extLst>
            </p:cNvPr>
            <p:cNvPicPr>
              <a:picLocks noChangeAspect="1"/>
            </p:cNvPicPr>
            <p:nvPr userDrawn="1"/>
          </p:nvPicPr>
          <p:blipFill rotWithShape="1">
            <a:blip r:embed="rId21" cstate="email">
              <a:extLst>
                <a:ext uri="{28A0092B-C50C-407E-A947-70E740481C1C}">
                  <a14:useLocalDpi xmlns:a14="http://schemas.microsoft.com/office/drawing/2010/main"/>
                </a:ext>
              </a:extLst>
            </a:blip>
            <a:srcRect/>
            <a:stretch/>
          </p:blipFill>
          <p:spPr>
            <a:xfrm>
              <a:off x="12909583" y="4127733"/>
              <a:ext cx="436053" cy="575305"/>
            </a:xfrm>
            <a:prstGeom prst="rect">
              <a:avLst/>
            </a:prstGeom>
            <a:ln w="38100">
              <a:solidFill>
                <a:schemeClr val="accent5"/>
              </a:solidFill>
              <a:miter lim="800000"/>
            </a:ln>
          </p:spPr>
        </p:pic>
        <p:pic>
          <p:nvPicPr>
            <p:cNvPr id="97" name="Picture 96" descr="A screenshot of a cell phone&#10;&#10;Description automatically generated">
              <a:extLst>
                <a:ext uri="{FF2B5EF4-FFF2-40B4-BE49-F238E27FC236}">
                  <a16:creationId xmlns:a16="http://schemas.microsoft.com/office/drawing/2014/main" id="{3A9C905F-6BF6-8744-8DC3-5BB34D385891}"/>
                </a:ext>
              </a:extLst>
            </p:cNvPr>
            <p:cNvPicPr>
              <a:picLocks noChangeAspect="1"/>
            </p:cNvPicPr>
            <p:nvPr userDrawn="1"/>
          </p:nvPicPr>
          <p:blipFill rotWithShape="1">
            <a:blip r:embed="rId22" cstate="email">
              <a:extLst>
                <a:ext uri="{28A0092B-C50C-407E-A947-70E740481C1C}">
                  <a14:useLocalDpi xmlns:a14="http://schemas.microsoft.com/office/drawing/2010/main"/>
                </a:ext>
              </a:extLst>
            </a:blip>
            <a:srcRect/>
            <a:stretch/>
          </p:blipFill>
          <p:spPr>
            <a:xfrm>
              <a:off x="17951686" y="3865574"/>
              <a:ext cx="1003513" cy="317657"/>
            </a:xfrm>
            <a:prstGeom prst="rect">
              <a:avLst/>
            </a:prstGeom>
            <a:ln w="38100">
              <a:solidFill>
                <a:schemeClr val="accent5"/>
              </a:solidFill>
              <a:miter lim="800000"/>
            </a:ln>
          </p:spPr>
        </p:pic>
      </p:grpSp>
      <p:sp>
        <p:nvSpPr>
          <p:cNvPr id="100" name="TextBox 99">
            <a:extLst>
              <a:ext uri="{FF2B5EF4-FFF2-40B4-BE49-F238E27FC236}">
                <a16:creationId xmlns:a16="http://schemas.microsoft.com/office/drawing/2014/main" id="{9D241FDF-693D-AF45-B89F-828C13496684}"/>
              </a:ext>
            </a:extLst>
          </p:cNvPr>
          <p:cNvSpPr txBox="1"/>
          <p:nvPr userDrawn="1"/>
        </p:nvSpPr>
        <p:spPr>
          <a:xfrm>
            <a:off x="10142726" y="2715933"/>
            <a:ext cx="1695978" cy="553998"/>
          </a:xfrm>
          <a:prstGeom prst="rect">
            <a:avLst/>
          </a:prstGeom>
          <a:noFill/>
        </p:spPr>
        <p:txBody>
          <a:bodyPr wrap="square" rtlCol="0">
            <a:spAutoFit/>
          </a:bodyPr>
          <a:lstStyle/>
          <a:p>
            <a:pPr algn="l"/>
            <a:r>
              <a:rPr kumimoji="0" lang="en-US" sz="1000" b="0" i="0" u="none" strike="noStrike" cap="none" spc="0" normalizeH="0" baseline="0">
                <a:ln>
                  <a:noFill/>
                </a:ln>
                <a:solidFill>
                  <a:schemeClr val="tx2"/>
                </a:solidFill>
                <a:effectLst/>
                <a:uFillTx/>
                <a:latin typeface="FS Albert Pro" panose="02000503040000020004" pitchFamily="2" charset="0"/>
                <a:ea typeface="Verdana" panose="020B0604030504040204" pitchFamily="34" charset="0"/>
                <a:cs typeface="Calibri" panose="020F0502020204030204" pitchFamily="34" charset="0"/>
                <a:sym typeface="Helvetica Neue"/>
              </a:rPr>
              <a:t>Experiment</a:t>
            </a:r>
          </a:p>
          <a:p>
            <a:pPr algn="l"/>
            <a:r>
              <a:rPr lang="en-US" sz="1000" b="0" i="0">
                <a:latin typeface="FS Albert Pro Light" panose="02000503040000020004" pitchFamily="2" charset="0"/>
                <a:ea typeface="Verdana" panose="020B0604030504040204" pitchFamily="34" charset="0"/>
                <a:cs typeface="Calibri" panose="020F0502020204030204" pitchFamily="34" charset="0"/>
              </a:rPr>
              <a:t>Customize these globe icons by following the steps.</a:t>
            </a:r>
          </a:p>
        </p:txBody>
      </p:sp>
      <p:grpSp>
        <p:nvGrpSpPr>
          <p:cNvPr id="53" name="Group 52">
            <a:extLst>
              <a:ext uri="{FF2B5EF4-FFF2-40B4-BE49-F238E27FC236}">
                <a16:creationId xmlns:a16="http://schemas.microsoft.com/office/drawing/2014/main" id="{2C97B5AB-61E9-E448-BCB2-602DBB2C5DB8}"/>
              </a:ext>
            </a:extLst>
          </p:cNvPr>
          <p:cNvGrpSpPr/>
          <p:nvPr userDrawn="1"/>
        </p:nvGrpSpPr>
        <p:grpSpPr>
          <a:xfrm>
            <a:off x="11054557" y="1910154"/>
            <a:ext cx="592903" cy="592903"/>
            <a:chOff x="11054557" y="1910154"/>
            <a:chExt cx="592903" cy="592903"/>
          </a:xfrm>
        </p:grpSpPr>
        <p:sp>
          <p:nvSpPr>
            <p:cNvPr id="54" name="Freeform 53">
              <a:extLst>
                <a:ext uri="{FF2B5EF4-FFF2-40B4-BE49-F238E27FC236}">
                  <a16:creationId xmlns:a16="http://schemas.microsoft.com/office/drawing/2014/main" id="{0D30A69B-F8B7-8443-889F-078D69507E03}"/>
                </a:ext>
              </a:extLst>
            </p:cNvPr>
            <p:cNvSpPr/>
            <p:nvPr/>
          </p:nvSpPr>
          <p:spPr>
            <a:xfrm>
              <a:off x="11054557" y="1910154"/>
              <a:ext cx="592903" cy="592903"/>
            </a:xfrm>
            <a:custGeom>
              <a:avLst/>
              <a:gdLst>
                <a:gd name="connsiteX0" fmla="*/ 592904 w 592903"/>
                <a:gd name="connsiteY0" fmla="*/ 296452 h 592903"/>
                <a:gd name="connsiteX1" fmla="*/ 296452 w 592903"/>
                <a:gd name="connsiteY1" fmla="*/ 592904 h 592903"/>
                <a:gd name="connsiteX2" fmla="*/ 0 w 592903"/>
                <a:gd name="connsiteY2" fmla="*/ 296452 h 592903"/>
                <a:gd name="connsiteX3" fmla="*/ 296452 w 592903"/>
                <a:gd name="connsiteY3" fmla="*/ 0 h 592903"/>
                <a:gd name="connsiteX4" fmla="*/ 592904 w 592903"/>
                <a:gd name="connsiteY4" fmla="*/ 296452 h 592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03" h="592903">
                  <a:moveTo>
                    <a:pt x="592904" y="296452"/>
                  </a:moveTo>
                  <a:cubicBezTo>
                    <a:pt x="592904" y="460178"/>
                    <a:pt x="460178" y="592904"/>
                    <a:pt x="296452" y="592904"/>
                  </a:cubicBezTo>
                  <a:cubicBezTo>
                    <a:pt x="132726" y="592904"/>
                    <a:pt x="0" y="460178"/>
                    <a:pt x="0" y="296452"/>
                  </a:cubicBezTo>
                  <a:cubicBezTo>
                    <a:pt x="0" y="132726"/>
                    <a:pt x="132726" y="0"/>
                    <a:pt x="296452" y="0"/>
                  </a:cubicBezTo>
                  <a:cubicBezTo>
                    <a:pt x="460178" y="0"/>
                    <a:pt x="592904" y="132726"/>
                    <a:pt x="592904" y="296452"/>
                  </a:cubicBezTo>
                  <a:close/>
                </a:path>
              </a:pathLst>
            </a:custGeom>
            <a:solidFill>
              <a:schemeClr val="accent6">
                <a:lumMod val="90000"/>
              </a:schemeClr>
            </a:solidFill>
            <a:ln w="30956" cap="flat">
              <a:solidFill>
                <a:schemeClr val="accent6">
                  <a:lumMod val="90000"/>
                </a:schemeClr>
              </a:solidFill>
              <a:prstDash val="solid"/>
              <a:miter/>
            </a:ln>
          </p:spPr>
          <p:txBody>
            <a:bodyPr rtlCol="0" anchor="ctr"/>
            <a:lstStyle/>
            <a:p>
              <a:endParaRPr lang="en-US"/>
            </a:p>
          </p:txBody>
        </p:sp>
        <p:sp>
          <p:nvSpPr>
            <p:cNvPr id="55" name="Freeform 54">
              <a:extLst>
                <a:ext uri="{FF2B5EF4-FFF2-40B4-BE49-F238E27FC236}">
                  <a16:creationId xmlns:a16="http://schemas.microsoft.com/office/drawing/2014/main" id="{27C267DC-DFAC-064E-A4FB-F0CF3256CDCF}"/>
                </a:ext>
              </a:extLst>
            </p:cNvPr>
            <p:cNvSpPr/>
            <p:nvPr/>
          </p:nvSpPr>
          <p:spPr>
            <a:xfrm>
              <a:off x="11157535" y="1922948"/>
              <a:ext cx="411912" cy="489925"/>
            </a:xfrm>
            <a:custGeom>
              <a:avLst/>
              <a:gdLst>
                <a:gd name="connsiteX0" fmla="*/ 411912 w 411912"/>
                <a:gd name="connsiteY0" fmla="*/ 83943 h 489925"/>
                <a:gd name="connsiteX1" fmla="*/ 349501 w 411912"/>
                <a:gd name="connsiteY1" fmla="*/ 180680 h 489925"/>
                <a:gd name="connsiteX2" fmla="*/ 259317 w 411912"/>
                <a:gd name="connsiteY2" fmla="*/ 206268 h 489925"/>
                <a:gd name="connsiteX3" fmla="*/ 284906 w 411912"/>
                <a:gd name="connsiteY3" fmla="*/ 257757 h 489925"/>
                <a:gd name="connsiteX4" fmla="*/ 323601 w 411912"/>
                <a:gd name="connsiteY4" fmla="*/ 257757 h 489925"/>
                <a:gd name="connsiteX5" fmla="*/ 272112 w 411912"/>
                <a:gd name="connsiteY5" fmla="*/ 361047 h 489925"/>
                <a:gd name="connsiteX6" fmla="*/ 284906 w 411912"/>
                <a:gd name="connsiteY6" fmla="*/ 399742 h 489925"/>
                <a:gd name="connsiteX7" fmla="*/ 246211 w 411912"/>
                <a:gd name="connsiteY7" fmla="*/ 425330 h 489925"/>
                <a:gd name="connsiteX8" fmla="*/ 168822 w 411912"/>
                <a:gd name="connsiteY8" fmla="*/ 489926 h 489925"/>
                <a:gd name="connsiteX9" fmla="*/ 128879 w 411912"/>
                <a:gd name="connsiteY9" fmla="*/ 425330 h 489925"/>
                <a:gd name="connsiteX10" fmla="*/ 141985 w 411912"/>
                <a:gd name="connsiteY10" fmla="*/ 386636 h 489925"/>
                <a:gd name="connsiteX11" fmla="*/ 116084 w 411912"/>
                <a:gd name="connsiteY11" fmla="*/ 348253 h 489925"/>
                <a:gd name="connsiteX12" fmla="*/ 38695 w 411912"/>
                <a:gd name="connsiteY12" fmla="*/ 309558 h 489925"/>
                <a:gd name="connsiteX13" fmla="*/ 0 w 411912"/>
                <a:gd name="connsiteY13" fmla="*/ 257757 h 489925"/>
                <a:gd name="connsiteX14" fmla="*/ 64595 w 411912"/>
                <a:gd name="connsiteY14" fmla="*/ 154779 h 489925"/>
                <a:gd name="connsiteX15" fmla="*/ 128879 w 411912"/>
                <a:gd name="connsiteY15" fmla="*/ 167573 h 489925"/>
                <a:gd name="connsiteX16" fmla="*/ 232169 w 411912"/>
                <a:gd name="connsiteY16" fmla="*/ 167573 h 489925"/>
                <a:gd name="connsiteX17" fmla="*/ 219374 w 411912"/>
                <a:gd name="connsiteY17" fmla="*/ 90184 h 489925"/>
                <a:gd name="connsiteX18" fmla="*/ 167573 w 411912"/>
                <a:gd name="connsiteY18" fmla="*/ 64595 h 489925"/>
                <a:gd name="connsiteX19" fmla="*/ 280225 w 411912"/>
                <a:gd name="connsiteY19" fmla="*/ 0 h 48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1912" h="489925">
                  <a:moveTo>
                    <a:pt x="411912" y="83943"/>
                  </a:moveTo>
                  <a:cubicBezTo>
                    <a:pt x="405059" y="123307"/>
                    <a:pt x="382541" y="158210"/>
                    <a:pt x="349501" y="180680"/>
                  </a:cubicBezTo>
                  <a:cubicBezTo>
                    <a:pt x="297700" y="167573"/>
                    <a:pt x="246211" y="206268"/>
                    <a:pt x="259317" y="206268"/>
                  </a:cubicBezTo>
                  <a:cubicBezTo>
                    <a:pt x="272424" y="206268"/>
                    <a:pt x="284906" y="257757"/>
                    <a:pt x="284906" y="257757"/>
                  </a:cubicBezTo>
                  <a:cubicBezTo>
                    <a:pt x="297700" y="270863"/>
                    <a:pt x="323601" y="257757"/>
                    <a:pt x="323601" y="257757"/>
                  </a:cubicBezTo>
                  <a:cubicBezTo>
                    <a:pt x="354806" y="288963"/>
                    <a:pt x="272112" y="348253"/>
                    <a:pt x="272112" y="361047"/>
                  </a:cubicBezTo>
                  <a:cubicBezTo>
                    <a:pt x="272112" y="373841"/>
                    <a:pt x="303317" y="380395"/>
                    <a:pt x="284906" y="399742"/>
                  </a:cubicBezTo>
                  <a:cubicBezTo>
                    <a:pt x="274015" y="410973"/>
                    <a:pt x="260812" y="419704"/>
                    <a:pt x="246211" y="425330"/>
                  </a:cubicBezTo>
                  <a:cubicBezTo>
                    <a:pt x="246211" y="489926"/>
                    <a:pt x="181928" y="489926"/>
                    <a:pt x="168822" y="489926"/>
                  </a:cubicBezTo>
                  <a:cubicBezTo>
                    <a:pt x="155715" y="489926"/>
                    <a:pt x="128879" y="439685"/>
                    <a:pt x="128879" y="425330"/>
                  </a:cubicBezTo>
                  <a:cubicBezTo>
                    <a:pt x="128879" y="410976"/>
                    <a:pt x="141985" y="399742"/>
                    <a:pt x="141985" y="386636"/>
                  </a:cubicBezTo>
                  <a:cubicBezTo>
                    <a:pt x="141985" y="373529"/>
                    <a:pt x="116084" y="348253"/>
                    <a:pt x="116084" y="348253"/>
                  </a:cubicBezTo>
                  <a:cubicBezTo>
                    <a:pt x="116084" y="296452"/>
                    <a:pt x="77390" y="309558"/>
                    <a:pt x="38695" y="309558"/>
                  </a:cubicBezTo>
                  <a:cubicBezTo>
                    <a:pt x="0" y="309558"/>
                    <a:pt x="0" y="257757"/>
                    <a:pt x="0" y="257757"/>
                  </a:cubicBezTo>
                  <a:cubicBezTo>
                    <a:pt x="0" y="257757"/>
                    <a:pt x="0" y="167573"/>
                    <a:pt x="64595" y="154779"/>
                  </a:cubicBezTo>
                  <a:cubicBezTo>
                    <a:pt x="129191" y="141985"/>
                    <a:pt x="128879" y="167573"/>
                    <a:pt x="128879" y="167573"/>
                  </a:cubicBezTo>
                  <a:cubicBezTo>
                    <a:pt x="154779" y="193474"/>
                    <a:pt x="206268" y="167573"/>
                    <a:pt x="232169" y="167573"/>
                  </a:cubicBezTo>
                  <a:cubicBezTo>
                    <a:pt x="232169" y="167573"/>
                    <a:pt x="244963" y="77390"/>
                    <a:pt x="219374" y="90184"/>
                  </a:cubicBezTo>
                  <a:cubicBezTo>
                    <a:pt x="193786" y="102978"/>
                    <a:pt x="170382" y="93304"/>
                    <a:pt x="167573" y="64595"/>
                  </a:cubicBezTo>
                  <a:cubicBezTo>
                    <a:pt x="163829" y="24340"/>
                    <a:pt x="280225" y="0"/>
                    <a:pt x="280225" y="0"/>
                  </a:cubicBezTo>
                </a:path>
              </a:pathLst>
            </a:custGeom>
            <a:solidFill>
              <a:srgbClr val="FFFFFF"/>
            </a:solidFill>
            <a:ln w="30956" cap="flat">
              <a:solidFill>
                <a:schemeClr val="accent6">
                  <a:lumMod val="90000"/>
                </a:schemeClr>
              </a:solid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34F54AE3-B1A7-4E4C-B429-1E12006ED8F0}"/>
                </a:ext>
              </a:extLst>
            </p:cNvPr>
            <p:cNvSpPr/>
            <p:nvPr/>
          </p:nvSpPr>
          <p:spPr>
            <a:xfrm>
              <a:off x="11054557" y="1910154"/>
              <a:ext cx="592903" cy="592903"/>
            </a:xfrm>
            <a:custGeom>
              <a:avLst/>
              <a:gdLst>
                <a:gd name="connsiteX0" fmla="*/ 592904 w 592903"/>
                <a:gd name="connsiteY0" fmla="*/ 296452 h 592903"/>
                <a:gd name="connsiteX1" fmla="*/ 296452 w 592903"/>
                <a:gd name="connsiteY1" fmla="*/ 592904 h 592903"/>
                <a:gd name="connsiteX2" fmla="*/ 0 w 592903"/>
                <a:gd name="connsiteY2" fmla="*/ 296452 h 592903"/>
                <a:gd name="connsiteX3" fmla="*/ 296452 w 592903"/>
                <a:gd name="connsiteY3" fmla="*/ 0 h 592903"/>
                <a:gd name="connsiteX4" fmla="*/ 592904 w 592903"/>
                <a:gd name="connsiteY4" fmla="*/ 296452 h 592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903" h="592903">
                  <a:moveTo>
                    <a:pt x="592904" y="296452"/>
                  </a:moveTo>
                  <a:cubicBezTo>
                    <a:pt x="592904" y="460178"/>
                    <a:pt x="460178" y="592904"/>
                    <a:pt x="296452" y="592904"/>
                  </a:cubicBezTo>
                  <a:cubicBezTo>
                    <a:pt x="132726" y="592904"/>
                    <a:pt x="0" y="460178"/>
                    <a:pt x="0" y="296452"/>
                  </a:cubicBezTo>
                  <a:cubicBezTo>
                    <a:pt x="0" y="132726"/>
                    <a:pt x="132726" y="0"/>
                    <a:pt x="296452" y="0"/>
                  </a:cubicBezTo>
                  <a:cubicBezTo>
                    <a:pt x="460178" y="0"/>
                    <a:pt x="592904" y="132726"/>
                    <a:pt x="592904" y="296452"/>
                  </a:cubicBezTo>
                  <a:close/>
                </a:path>
              </a:pathLst>
            </a:custGeom>
            <a:noFill/>
            <a:ln w="30956" cap="flat">
              <a:solidFill>
                <a:schemeClr val="accent6">
                  <a:lumMod val="90000"/>
                </a:schemeClr>
              </a:solidFill>
              <a:prstDash val="solid"/>
              <a:miter/>
            </a:ln>
          </p:spPr>
          <p:txBody>
            <a:bodyPr rtlCol="0" anchor="ctr"/>
            <a:lstStyle/>
            <a:p>
              <a:endParaRPr lang="en-US"/>
            </a:p>
          </p:txBody>
        </p:sp>
      </p:grpSp>
      <p:pic>
        <p:nvPicPr>
          <p:cNvPr id="57" name="Graphic 56">
            <a:extLst>
              <a:ext uri="{FF2B5EF4-FFF2-40B4-BE49-F238E27FC236}">
                <a16:creationId xmlns:a16="http://schemas.microsoft.com/office/drawing/2014/main" id="{56E50343-7112-AF40-A910-B13A96F866B5}"/>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10142726" y="1868729"/>
            <a:ext cx="748931" cy="748931"/>
          </a:xfrm>
          <a:prstGeom prst="rect">
            <a:avLst/>
          </a:prstGeom>
        </p:spPr>
      </p:pic>
    </p:spTree>
    <p:extLst>
      <p:ext uri="{BB962C8B-B14F-4D97-AF65-F5344CB8AC3E}">
        <p14:creationId xmlns:p14="http://schemas.microsoft.com/office/powerpoint/2010/main" val="1452297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dvancing shape">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597552C1-FADB-AD45-87DC-31BCFC0558B7}"/>
              </a:ext>
            </a:extLst>
          </p:cNvPr>
          <p:cNvSpPr/>
          <p:nvPr userDrawn="1"/>
        </p:nvSpPr>
        <p:spPr>
          <a:xfrm>
            <a:off x="0" y="0"/>
            <a:ext cx="4403822" cy="685800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9" y="250718"/>
            <a:ext cx="5943600" cy="124229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a:sym typeface="Helvetica Neue"/>
              </a:rPr>
              <a:t>Advancing shape</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7" y="1010883"/>
            <a:ext cx="4128587" cy="1015663"/>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rPr>
              <a:t>The Advancing Shape is built from a full circle or segments of one: half circle or quarter circle. It can be combined with and/or filled with text, photography, or solid colors from the Theme Colors palette. Because of the functional Advancing Shape in the footer, always face the Advancing Shape rightward.</a:t>
            </a:r>
          </a:p>
        </p:txBody>
      </p:sp>
      <p:sp>
        <p:nvSpPr>
          <p:cNvPr id="51" name="TextBox 50">
            <a:extLst>
              <a:ext uri="{FF2B5EF4-FFF2-40B4-BE49-F238E27FC236}">
                <a16:creationId xmlns:a16="http://schemas.microsoft.com/office/drawing/2014/main" id="{7B1493A4-4DAD-6447-ABD3-B239B8AF163C}"/>
              </a:ext>
            </a:extLst>
          </p:cNvPr>
          <p:cNvSpPr txBox="1"/>
          <p:nvPr userDrawn="1"/>
        </p:nvSpPr>
        <p:spPr>
          <a:xfrm>
            <a:off x="4661634" y="2089731"/>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1x Circle</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53" name="Graphic 28">
            <a:extLst>
              <a:ext uri="{FF2B5EF4-FFF2-40B4-BE49-F238E27FC236}">
                <a16:creationId xmlns:a16="http://schemas.microsoft.com/office/drawing/2014/main" id="{CD3D7EAD-45D0-0140-9392-40E13FEAE7DF}"/>
              </a:ext>
            </a:extLst>
          </p:cNvPr>
          <p:cNvSpPr/>
          <p:nvPr userDrawn="1"/>
        </p:nvSpPr>
        <p:spPr>
          <a:xfrm>
            <a:off x="4741445" y="907271"/>
            <a:ext cx="1168624" cy="1168923"/>
          </a:xfrm>
          <a:custGeom>
            <a:avLst/>
            <a:gdLst>
              <a:gd name="connsiteX0" fmla="*/ 0 w 1868488"/>
              <a:gd name="connsiteY0" fmla="*/ 0 h 1868488"/>
              <a:gd name="connsiteX1" fmla="*/ 934244 w 1868488"/>
              <a:gd name="connsiteY1" fmla="*/ 0 h 1868488"/>
              <a:gd name="connsiteX2" fmla="*/ 1868488 w 1868488"/>
              <a:gd name="connsiteY2" fmla="*/ 934244 h 1868488"/>
              <a:gd name="connsiteX3" fmla="*/ 1868488 w 1868488"/>
              <a:gd name="connsiteY3" fmla="*/ 934244 h 1868488"/>
              <a:gd name="connsiteX4" fmla="*/ 934244 w 1868488"/>
              <a:gd name="connsiteY4" fmla="*/ 1868488 h 1868488"/>
              <a:gd name="connsiteX5" fmla="*/ 0 w 1868488"/>
              <a:gd name="connsiteY5" fmla="*/ 1868488 h 1868488"/>
              <a:gd name="connsiteX6" fmla="*/ 0 w 1868488"/>
              <a:gd name="connsiteY6" fmla="*/ 1868488 h 1868488"/>
              <a:gd name="connsiteX7" fmla="*/ 0 w 1868488"/>
              <a:gd name="connsiteY7" fmla="*/ 0 h 1868488"/>
              <a:gd name="connsiteX8" fmla="*/ 0 w 1868488"/>
              <a:gd name="connsiteY8"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488" h="1868488">
                <a:moveTo>
                  <a:pt x="0" y="0"/>
                </a:moveTo>
                <a:lnTo>
                  <a:pt x="934244" y="0"/>
                </a:lnTo>
                <a:cubicBezTo>
                  <a:pt x="1450212" y="0"/>
                  <a:pt x="1868488" y="418276"/>
                  <a:pt x="1868488" y="934244"/>
                </a:cubicBezTo>
                <a:lnTo>
                  <a:pt x="1868488" y="934244"/>
                </a:lnTo>
                <a:cubicBezTo>
                  <a:pt x="1868488" y="1450212"/>
                  <a:pt x="1450212" y="1868488"/>
                  <a:pt x="934244" y="1868488"/>
                </a:cubicBezTo>
                <a:lnTo>
                  <a:pt x="0" y="1868488"/>
                </a:lnTo>
                <a:lnTo>
                  <a:pt x="0" y="1868488"/>
                </a:lnTo>
                <a:lnTo>
                  <a:pt x="0" y="0"/>
                </a:lnTo>
                <a:lnTo>
                  <a:pt x="0" y="0"/>
                </a:lnTo>
                <a:close/>
              </a:path>
            </a:pathLst>
          </a:custGeom>
          <a:solidFill>
            <a:schemeClr val="accent6"/>
          </a:solidFill>
          <a:ln w="18669" cap="flat">
            <a:noFill/>
            <a:prstDash val="solid"/>
            <a:miter/>
          </a:ln>
        </p:spPr>
        <p:txBody>
          <a:bodyPr rtlCol="0" anchor="ctr"/>
          <a:lstStyle/>
          <a:p>
            <a:endParaRPr lang="en-US">
              <a:solidFill>
                <a:schemeClr val="accent2"/>
              </a:solidFill>
            </a:endParaRPr>
          </a:p>
        </p:txBody>
      </p:sp>
      <p:sp>
        <p:nvSpPr>
          <p:cNvPr id="54" name="Graphic 30">
            <a:extLst>
              <a:ext uri="{FF2B5EF4-FFF2-40B4-BE49-F238E27FC236}">
                <a16:creationId xmlns:a16="http://schemas.microsoft.com/office/drawing/2014/main" id="{6A1FFBD6-9330-394A-986A-CDB0792E1CAE}"/>
              </a:ext>
            </a:extLst>
          </p:cNvPr>
          <p:cNvSpPr/>
          <p:nvPr userDrawn="1"/>
        </p:nvSpPr>
        <p:spPr>
          <a:xfrm>
            <a:off x="10693306" y="871867"/>
            <a:ext cx="1168624" cy="1168923"/>
          </a:xfrm>
          <a:custGeom>
            <a:avLst/>
            <a:gdLst>
              <a:gd name="connsiteX0" fmla="*/ 0 w 1868488"/>
              <a:gd name="connsiteY0" fmla="*/ 0 h 1868488"/>
              <a:gd name="connsiteX1" fmla="*/ 1868488 w 1868488"/>
              <a:gd name="connsiteY1" fmla="*/ 1868488 h 1868488"/>
              <a:gd name="connsiteX2" fmla="*/ 1868488 w 1868488"/>
              <a:gd name="connsiteY2" fmla="*/ 0 h 1868488"/>
            </a:gdLst>
            <a:ahLst/>
            <a:cxnLst>
              <a:cxn ang="0">
                <a:pos x="connsiteX0" y="connsiteY0"/>
              </a:cxn>
              <a:cxn ang="0">
                <a:pos x="connsiteX1" y="connsiteY1"/>
              </a:cxn>
              <a:cxn ang="0">
                <a:pos x="connsiteX2" y="connsiteY2"/>
              </a:cxn>
            </a:cxnLst>
            <a:rect l="l" t="t" r="r" b="b"/>
            <a:pathLst>
              <a:path w="1868488" h="1868488">
                <a:moveTo>
                  <a:pt x="0" y="0"/>
                </a:moveTo>
                <a:cubicBezTo>
                  <a:pt x="1027668" y="0"/>
                  <a:pt x="1868488" y="840820"/>
                  <a:pt x="1868488" y="1868488"/>
                </a:cubicBezTo>
                <a:lnTo>
                  <a:pt x="1868488" y="0"/>
                </a:lnTo>
                <a:close/>
              </a:path>
            </a:pathLst>
          </a:custGeom>
          <a:solidFill>
            <a:schemeClr val="accent6"/>
          </a:solidFill>
          <a:ln w="18669" cap="flat">
            <a:noFill/>
            <a:prstDash val="solid"/>
            <a:miter/>
          </a:ln>
        </p:spPr>
        <p:txBody>
          <a:bodyPr rtlCol="0" anchor="ctr"/>
          <a:lstStyle/>
          <a:p>
            <a:endParaRPr lang="en-US">
              <a:solidFill>
                <a:schemeClr val="accent2"/>
              </a:solidFill>
            </a:endParaRPr>
          </a:p>
        </p:txBody>
      </p:sp>
      <p:sp>
        <p:nvSpPr>
          <p:cNvPr id="55" name="Graphic 32">
            <a:extLst>
              <a:ext uri="{FF2B5EF4-FFF2-40B4-BE49-F238E27FC236}">
                <a16:creationId xmlns:a16="http://schemas.microsoft.com/office/drawing/2014/main" id="{FB4B7365-54AC-5440-8C14-24EBBC3C6325}"/>
              </a:ext>
            </a:extLst>
          </p:cNvPr>
          <p:cNvSpPr/>
          <p:nvPr userDrawn="1"/>
        </p:nvSpPr>
        <p:spPr>
          <a:xfrm>
            <a:off x="7027819" y="2729561"/>
            <a:ext cx="607129" cy="1168923"/>
          </a:xfrm>
          <a:custGeom>
            <a:avLst/>
            <a:gdLst>
              <a:gd name="connsiteX0" fmla="*/ 895174 w 970726"/>
              <a:gd name="connsiteY0" fmla="*/ 0 h 1868488"/>
              <a:gd name="connsiteX1" fmla="*/ 0 w 970726"/>
              <a:gd name="connsiteY1" fmla="*/ 0 h 1868488"/>
              <a:gd name="connsiteX2" fmla="*/ 895174 w 970726"/>
              <a:gd name="connsiteY2" fmla="*/ 934244 h 1868488"/>
              <a:gd name="connsiteX3" fmla="*/ 895174 w 970726"/>
              <a:gd name="connsiteY3" fmla="*/ 934244 h 1868488"/>
              <a:gd name="connsiteX4" fmla="*/ 0 w 970726"/>
              <a:gd name="connsiteY4" fmla="*/ 1868488 h 1868488"/>
              <a:gd name="connsiteX5" fmla="*/ 970727 w 970726"/>
              <a:gd name="connsiteY5" fmla="*/ 1868488 h 1868488"/>
              <a:gd name="connsiteX6" fmla="*/ 970727 w 970726"/>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726" h="1868488">
                <a:moveTo>
                  <a:pt x="895174" y="0"/>
                </a:moveTo>
                <a:lnTo>
                  <a:pt x="0" y="0"/>
                </a:lnTo>
                <a:cubicBezTo>
                  <a:pt x="493778" y="1539"/>
                  <a:pt x="893699" y="418915"/>
                  <a:pt x="895174" y="934244"/>
                </a:cubicBezTo>
                <a:lnTo>
                  <a:pt x="895174" y="934244"/>
                </a:lnTo>
                <a:cubicBezTo>
                  <a:pt x="895174" y="1450212"/>
                  <a:pt x="494390" y="1868488"/>
                  <a:pt x="0" y="1868488"/>
                </a:cubicBezTo>
                <a:lnTo>
                  <a:pt x="970727" y="1868488"/>
                </a:lnTo>
                <a:lnTo>
                  <a:pt x="970727" y="0"/>
                </a:lnTo>
                <a:close/>
              </a:path>
            </a:pathLst>
          </a:custGeom>
          <a:solidFill>
            <a:schemeClr val="accent6"/>
          </a:solidFill>
          <a:ln w="17815" cap="flat">
            <a:noFill/>
            <a:prstDash val="solid"/>
            <a:miter/>
          </a:ln>
        </p:spPr>
        <p:txBody>
          <a:bodyPr rtlCol="0" anchor="ctr"/>
          <a:lstStyle/>
          <a:p>
            <a:endParaRPr lang="en-US">
              <a:solidFill>
                <a:schemeClr val="accent2"/>
              </a:solidFill>
            </a:endParaRPr>
          </a:p>
        </p:txBody>
      </p:sp>
      <p:sp>
        <p:nvSpPr>
          <p:cNvPr id="56" name="Graphic 33">
            <a:extLst>
              <a:ext uri="{FF2B5EF4-FFF2-40B4-BE49-F238E27FC236}">
                <a16:creationId xmlns:a16="http://schemas.microsoft.com/office/drawing/2014/main" id="{ABC7F497-73D5-F943-97E9-165B5749334A}"/>
              </a:ext>
            </a:extLst>
          </p:cNvPr>
          <p:cNvSpPr/>
          <p:nvPr userDrawn="1"/>
        </p:nvSpPr>
        <p:spPr>
          <a:xfrm>
            <a:off x="7686210" y="4443881"/>
            <a:ext cx="558000" cy="1168624"/>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6"/>
          </a:solidFill>
          <a:ln w="17717" cap="flat">
            <a:noFill/>
            <a:prstDash val="solid"/>
            <a:miter/>
          </a:ln>
        </p:spPr>
        <p:txBody>
          <a:bodyPr rtlCol="0" anchor="ctr"/>
          <a:lstStyle/>
          <a:p>
            <a:endParaRPr lang="en-US">
              <a:solidFill>
                <a:schemeClr val="accent2"/>
              </a:solidFill>
            </a:endParaRPr>
          </a:p>
        </p:txBody>
      </p:sp>
      <p:sp>
        <p:nvSpPr>
          <p:cNvPr id="57" name="Graphic 34">
            <a:extLst>
              <a:ext uri="{FF2B5EF4-FFF2-40B4-BE49-F238E27FC236}">
                <a16:creationId xmlns:a16="http://schemas.microsoft.com/office/drawing/2014/main" id="{17089E10-15E9-E64C-B3D4-3BE4032BE455}"/>
              </a:ext>
            </a:extLst>
          </p:cNvPr>
          <p:cNvSpPr/>
          <p:nvPr userDrawn="1"/>
        </p:nvSpPr>
        <p:spPr>
          <a:xfrm>
            <a:off x="8838532" y="2729561"/>
            <a:ext cx="1360856" cy="1168923"/>
          </a:xfrm>
          <a:custGeom>
            <a:avLst/>
            <a:gdLst>
              <a:gd name="connsiteX0" fmla="*/ 298336 w 2175844"/>
              <a:gd name="connsiteY0" fmla="*/ 0 h 1868488"/>
              <a:gd name="connsiteX1" fmla="*/ 0 w 2175844"/>
              <a:gd name="connsiteY1" fmla="*/ 0 h 1868488"/>
              <a:gd name="connsiteX2" fmla="*/ 0 w 2175844"/>
              <a:gd name="connsiteY2" fmla="*/ 1868488 h 1868488"/>
              <a:gd name="connsiteX3" fmla="*/ 2175845 w 2175844"/>
              <a:gd name="connsiteY3" fmla="*/ 1868488 h 1868488"/>
              <a:gd name="connsiteX4" fmla="*/ 298336 w 2175844"/>
              <a:gd name="connsiteY4" fmla="*/ 0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5844" h="1868488">
                <a:moveTo>
                  <a:pt x="298336" y="0"/>
                </a:moveTo>
                <a:lnTo>
                  <a:pt x="0" y="0"/>
                </a:lnTo>
                <a:lnTo>
                  <a:pt x="0" y="1868488"/>
                </a:lnTo>
                <a:lnTo>
                  <a:pt x="2175845" y="1868488"/>
                </a:lnTo>
                <a:cubicBezTo>
                  <a:pt x="2175845" y="840820"/>
                  <a:pt x="1330966" y="0"/>
                  <a:pt x="298336" y="0"/>
                </a:cubicBezTo>
                <a:close/>
              </a:path>
            </a:pathLst>
          </a:custGeom>
          <a:solidFill>
            <a:schemeClr val="accent6"/>
          </a:solidFill>
          <a:ln w="18722" cap="flat">
            <a:noFill/>
            <a:prstDash val="solid"/>
            <a:miter/>
          </a:ln>
        </p:spPr>
        <p:txBody>
          <a:bodyPr rtlCol="0" anchor="ctr"/>
          <a:lstStyle/>
          <a:p>
            <a:endParaRPr lang="en-US">
              <a:solidFill>
                <a:schemeClr val="accent2"/>
              </a:solidFill>
            </a:endParaRPr>
          </a:p>
        </p:txBody>
      </p:sp>
      <p:sp>
        <p:nvSpPr>
          <p:cNvPr id="58" name="Graphic 37">
            <a:extLst>
              <a:ext uri="{FF2B5EF4-FFF2-40B4-BE49-F238E27FC236}">
                <a16:creationId xmlns:a16="http://schemas.microsoft.com/office/drawing/2014/main" id="{A59983DB-8132-EA4F-A4FE-69BE2EB6E12C}"/>
              </a:ext>
            </a:extLst>
          </p:cNvPr>
          <p:cNvSpPr>
            <a:spLocks noChangeAspect="1"/>
          </p:cNvSpPr>
          <p:nvPr userDrawn="1"/>
        </p:nvSpPr>
        <p:spPr>
          <a:xfrm>
            <a:off x="8838532" y="907271"/>
            <a:ext cx="1168098" cy="1168923"/>
          </a:xfrm>
          <a:custGeom>
            <a:avLst/>
            <a:gdLst>
              <a:gd name="connsiteX0" fmla="*/ 0 w 1984375"/>
              <a:gd name="connsiteY0" fmla="*/ 0 h 1984375"/>
              <a:gd name="connsiteX1" fmla="*/ 0 w 1984375"/>
              <a:gd name="connsiteY1" fmla="*/ 0 h 1984375"/>
              <a:gd name="connsiteX2" fmla="*/ 1984375 w 1984375"/>
              <a:gd name="connsiteY2" fmla="*/ 1984375 h 1984375"/>
              <a:gd name="connsiteX3" fmla="*/ 1984375 w 1984375"/>
              <a:gd name="connsiteY3" fmla="*/ 1984375 h 1984375"/>
              <a:gd name="connsiteX4" fmla="*/ 1984375 w 1984375"/>
              <a:gd name="connsiteY4" fmla="*/ 1984375 h 1984375"/>
              <a:gd name="connsiteX5" fmla="*/ 0 w 1984375"/>
              <a:gd name="connsiteY5" fmla="*/ 1984375 h 1984375"/>
              <a:gd name="connsiteX6" fmla="*/ 0 w 1984375"/>
              <a:gd name="connsiteY6" fmla="*/ 1984375 h 1984375"/>
              <a:gd name="connsiteX7" fmla="*/ 0 w 1984375"/>
              <a:gd name="connsiteY7" fmla="*/ 0 h 1984375"/>
              <a:gd name="connsiteX8" fmla="*/ 0 w 1984375"/>
              <a:gd name="connsiteY8" fmla="*/ 0 h 19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4375" h="1984375">
                <a:moveTo>
                  <a:pt x="0" y="0"/>
                </a:moveTo>
                <a:lnTo>
                  <a:pt x="0" y="0"/>
                </a:lnTo>
                <a:cubicBezTo>
                  <a:pt x="1095941" y="0"/>
                  <a:pt x="1984375" y="888434"/>
                  <a:pt x="1984375" y="1984375"/>
                </a:cubicBezTo>
                <a:lnTo>
                  <a:pt x="1984375" y="1984375"/>
                </a:lnTo>
                <a:lnTo>
                  <a:pt x="1984375" y="1984375"/>
                </a:lnTo>
                <a:lnTo>
                  <a:pt x="0" y="1984375"/>
                </a:lnTo>
                <a:lnTo>
                  <a:pt x="0" y="1984375"/>
                </a:lnTo>
                <a:lnTo>
                  <a:pt x="0" y="0"/>
                </a:lnTo>
                <a:lnTo>
                  <a:pt x="0" y="0"/>
                </a:lnTo>
                <a:close/>
              </a:path>
            </a:pathLst>
          </a:custGeom>
          <a:solidFill>
            <a:schemeClr val="accent6"/>
          </a:solidFill>
          <a:ln w="19812" cap="flat">
            <a:noFill/>
            <a:prstDash val="solid"/>
            <a:miter/>
          </a:ln>
        </p:spPr>
        <p:txBody>
          <a:bodyPr rtlCol="0" anchor="ctr"/>
          <a:lstStyle/>
          <a:p>
            <a:endParaRPr lang="en-US">
              <a:solidFill>
                <a:schemeClr val="accent2"/>
              </a:solidFill>
            </a:endParaRPr>
          </a:p>
        </p:txBody>
      </p:sp>
      <p:grpSp>
        <p:nvGrpSpPr>
          <p:cNvPr id="59" name="Group 58">
            <a:extLst>
              <a:ext uri="{FF2B5EF4-FFF2-40B4-BE49-F238E27FC236}">
                <a16:creationId xmlns:a16="http://schemas.microsoft.com/office/drawing/2014/main" id="{212A9984-30F9-654F-9729-5FF8553CB0D2}"/>
              </a:ext>
            </a:extLst>
          </p:cNvPr>
          <p:cNvGrpSpPr>
            <a:grpSpLocks noChangeAspect="1"/>
          </p:cNvGrpSpPr>
          <p:nvPr userDrawn="1"/>
        </p:nvGrpSpPr>
        <p:grpSpPr>
          <a:xfrm>
            <a:off x="7047924" y="907271"/>
            <a:ext cx="556949" cy="1168922"/>
            <a:chOff x="13924243" y="8318520"/>
            <a:chExt cx="1185044" cy="2485409"/>
          </a:xfrm>
          <a:solidFill>
            <a:schemeClr val="accent6"/>
          </a:solidFill>
        </p:grpSpPr>
        <p:sp>
          <p:nvSpPr>
            <p:cNvPr id="60" name="Freeform 59">
              <a:extLst>
                <a:ext uri="{FF2B5EF4-FFF2-40B4-BE49-F238E27FC236}">
                  <a16:creationId xmlns:a16="http://schemas.microsoft.com/office/drawing/2014/main" id="{3FE2ACFD-E47F-AE40-8614-A4C56868C60B}"/>
                </a:ext>
              </a:extLst>
            </p:cNvPr>
            <p:cNvSpPr/>
            <p:nvPr userDrawn="1"/>
          </p:nvSpPr>
          <p:spPr>
            <a:xfrm>
              <a:off x="13924243" y="9561223"/>
              <a:ext cx="1185044" cy="1242705"/>
            </a:xfrm>
            <a:custGeom>
              <a:avLst/>
              <a:gdLst>
                <a:gd name="connsiteX0" fmla="*/ 0 w 946150"/>
                <a:gd name="connsiteY0" fmla="*/ 992188 h 992187"/>
                <a:gd name="connsiteX1" fmla="*/ 946150 w 946150"/>
                <a:gd name="connsiteY1" fmla="*/ 992188 h 992187"/>
                <a:gd name="connsiteX2" fmla="*/ 946150 w 946150"/>
                <a:gd name="connsiteY2" fmla="*/ 0 h 992187"/>
                <a:gd name="connsiteX3" fmla="*/ 0 w 946150"/>
                <a:gd name="connsiteY3" fmla="*/ 992188 h 992187"/>
              </a:gdLst>
              <a:ahLst/>
              <a:cxnLst>
                <a:cxn ang="0">
                  <a:pos x="connsiteX0" y="connsiteY0"/>
                </a:cxn>
                <a:cxn ang="0">
                  <a:pos x="connsiteX1" y="connsiteY1"/>
                </a:cxn>
                <a:cxn ang="0">
                  <a:pos x="connsiteX2" y="connsiteY2"/>
                </a:cxn>
                <a:cxn ang="0">
                  <a:pos x="connsiteX3" y="connsiteY3"/>
                </a:cxn>
              </a:cxnLst>
              <a:rect l="l" t="t" r="r" b="b"/>
              <a:pathLst>
                <a:path w="946150" h="992187">
                  <a:moveTo>
                    <a:pt x="0" y="992188"/>
                  </a:moveTo>
                  <a:lnTo>
                    <a:pt x="946150" y="992188"/>
                  </a:lnTo>
                  <a:lnTo>
                    <a:pt x="946150" y="0"/>
                  </a:lnTo>
                  <a:cubicBezTo>
                    <a:pt x="946150" y="547969"/>
                    <a:pt x="522544" y="992188"/>
                    <a:pt x="0" y="992188"/>
                  </a:cubicBezTo>
                  <a:close/>
                </a:path>
              </a:pathLst>
            </a:custGeom>
            <a:grpFill/>
            <a:ln w="18860" cap="flat">
              <a:noFill/>
              <a:prstDash val="solid"/>
              <a:miter/>
            </a:ln>
          </p:spPr>
          <p:txBody>
            <a:bodyPr rtlCol="0" anchor="ctr"/>
            <a:lstStyle/>
            <a:p>
              <a:endParaRPr lang="en-US">
                <a:solidFill>
                  <a:schemeClr val="accent2"/>
                </a:solidFill>
              </a:endParaRPr>
            </a:p>
          </p:txBody>
        </p:sp>
        <p:sp>
          <p:nvSpPr>
            <p:cNvPr id="61" name="Freeform 60">
              <a:extLst>
                <a:ext uri="{FF2B5EF4-FFF2-40B4-BE49-F238E27FC236}">
                  <a16:creationId xmlns:a16="http://schemas.microsoft.com/office/drawing/2014/main" id="{96A25ADE-F595-2C4C-B5B9-5EE3BBB38FB7}"/>
                </a:ext>
              </a:extLst>
            </p:cNvPr>
            <p:cNvSpPr/>
            <p:nvPr userDrawn="1"/>
          </p:nvSpPr>
          <p:spPr>
            <a:xfrm>
              <a:off x="13924243" y="8318517"/>
              <a:ext cx="1185044" cy="1242705"/>
            </a:xfrm>
            <a:custGeom>
              <a:avLst/>
              <a:gdLst>
                <a:gd name="connsiteX0" fmla="*/ 0 w 946150"/>
                <a:gd name="connsiteY0" fmla="*/ 0 h 992187"/>
                <a:gd name="connsiteX1" fmla="*/ 946150 w 946150"/>
                <a:gd name="connsiteY1" fmla="*/ 992188 h 992187"/>
                <a:gd name="connsiteX2" fmla="*/ 946150 w 946150"/>
                <a:gd name="connsiteY2" fmla="*/ 0 h 992187"/>
              </a:gdLst>
              <a:ahLst/>
              <a:cxnLst>
                <a:cxn ang="0">
                  <a:pos x="connsiteX0" y="connsiteY0"/>
                </a:cxn>
                <a:cxn ang="0">
                  <a:pos x="connsiteX1" y="connsiteY1"/>
                </a:cxn>
                <a:cxn ang="0">
                  <a:pos x="connsiteX2" y="connsiteY2"/>
                </a:cxn>
              </a:cxnLst>
              <a:rect l="l" t="t" r="r" b="b"/>
              <a:pathLst>
                <a:path w="946150" h="992187">
                  <a:moveTo>
                    <a:pt x="0" y="0"/>
                  </a:moveTo>
                  <a:cubicBezTo>
                    <a:pt x="521896" y="1635"/>
                    <a:pt x="944591" y="444897"/>
                    <a:pt x="946150" y="992188"/>
                  </a:cubicBezTo>
                  <a:lnTo>
                    <a:pt x="946150" y="0"/>
                  </a:lnTo>
                  <a:close/>
                </a:path>
              </a:pathLst>
            </a:custGeom>
            <a:grpFill/>
            <a:ln w="18860" cap="flat">
              <a:noFill/>
              <a:prstDash val="solid"/>
              <a:miter/>
            </a:ln>
          </p:spPr>
          <p:txBody>
            <a:bodyPr rtlCol="0" anchor="ctr"/>
            <a:lstStyle/>
            <a:p>
              <a:endParaRPr lang="en-US">
                <a:solidFill>
                  <a:schemeClr val="accent2"/>
                </a:solidFill>
              </a:endParaRPr>
            </a:p>
          </p:txBody>
        </p:sp>
      </p:grpSp>
      <p:sp>
        <p:nvSpPr>
          <p:cNvPr id="62" name="Graphic 35">
            <a:extLst>
              <a:ext uri="{FF2B5EF4-FFF2-40B4-BE49-F238E27FC236}">
                <a16:creationId xmlns:a16="http://schemas.microsoft.com/office/drawing/2014/main" id="{5D1C23BC-7013-E54D-8F6F-50CA4CB87BB5}"/>
              </a:ext>
            </a:extLst>
          </p:cNvPr>
          <p:cNvSpPr>
            <a:spLocks noChangeAspect="1"/>
          </p:cNvSpPr>
          <p:nvPr userDrawn="1"/>
        </p:nvSpPr>
        <p:spPr>
          <a:xfrm>
            <a:off x="4741445" y="2729561"/>
            <a:ext cx="1280235" cy="1168923"/>
          </a:xfrm>
          <a:custGeom>
            <a:avLst/>
            <a:gdLst>
              <a:gd name="connsiteX0" fmla="*/ 0 w 2174875"/>
              <a:gd name="connsiteY0" fmla="*/ 0 h 1984375"/>
              <a:gd name="connsiteX1" fmla="*/ 1186296 w 2174875"/>
              <a:gd name="connsiteY1" fmla="*/ 0 h 1984375"/>
              <a:gd name="connsiteX2" fmla="*/ 2174875 w 2174875"/>
              <a:gd name="connsiteY2" fmla="*/ 992188 h 1984375"/>
              <a:gd name="connsiteX3" fmla="*/ 2174875 w 2174875"/>
              <a:gd name="connsiteY3" fmla="*/ 992188 h 1984375"/>
              <a:gd name="connsiteX4" fmla="*/ 1186296 w 2174875"/>
              <a:gd name="connsiteY4" fmla="*/ 1984375 h 1984375"/>
              <a:gd name="connsiteX5" fmla="*/ 0 w 2174875"/>
              <a:gd name="connsiteY5" fmla="*/ 1984375 h 1984375"/>
              <a:gd name="connsiteX6" fmla="*/ 0 w 2174875"/>
              <a:gd name="connsiteY6" fmla="*/ 1984375 h 1984375"/>
              <a:gd name="connsiteX7" fmla="*/ 0 w 2174875"/>
              <a:gd name="connsiteY7" fmla="*/ 0 h 1984375"/>
              <a:gd name="connsiteX8" fmla="*/ 0 w 2174875"/>
              <a:gd name="connsiteY8" fmla="*/ 0 h 198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75" h="1984375">
                <a:moveTo>
                  <a:pt x="0" y="0"/>
                </a:moveTo>
                <a:lnTo>
                  <a:pt x="1186296" y="0"/>
                </a:lnTo>
                <a:cubicBezTo>
                  <a:pt x="1732272" y="0"/>
                  <a:pt x="2174875" y="444218"/>
                  <a:pt x="2174875" y="992188"/>
                </a:cubicBezTo>
                <a:lnTo>
                  <a:pt x="2174875" y="992188"/>
                </a:lnTo>
                <a:cubicBezTo>
                  <a:pt x="2174875" y="1540157"/>
                  <a:pt x="1732272" y="1984375"/>
                  <a:pt x="1186296" y="1984375"/>
                </a:cubicBezTo>
                <a:lnTo>
                  <a:pt x="0" y="1984375"/>
                </a:lnTo>
                <a:lnTo>
                  <a:pt x="0" y="1984375"/>
                </a:lnTo>
                <a:lnTo>
                  <a:pt x="0" y="0"/>
                </a:lnTo>
                <a:lnTo>
                  <a:pt x="0" y="0"/>
                </a:lnTo>
                <a:close/>
              </a:path>
            </a:pathLst>
          </a:custGeom>
          <a:solidFill>
            <a:schemeClr val="accent6"/>
          </a:solidFill>
          <a:ln w="19743" cap="flat">
            <a:noFill/>
            <a:prstDash val="solid"/>
            <a:miter/>
          </a:ln>
        </p:spPr>
        <p:txBody>
          <a:bodyPr rtlCol="0" anchor="ctr"/>
          <a:lstStyle/>
          <a:p>
            <a:endParaRPr lang="en-US">
              <a:solidFill>
                <a:schemeClr val="accent2"/>
              </a:solidFill>
            </a:endParaRPr>
          </a:p>
        </p:txBody>
      </p:sp>
      <p:sp>
        <p:nvSpPr>
          <p:cNvPr id="63" name="Graphic 30">
            <a:extLst>
              <a:ext uri="{FF2B5EF4-FFF2-40B4-BE49-F238E27FC236}">
                <a16:creationId xmlns:a16="http://schemas.microsoft.com/office/drawing/2014/main" id="{4672DFFC-90C2-EC44-AFC8-2F95A1763E4A}"/>
              </a:ext>
            </a:extLst>
          </p:cNvPr>
          <p:cNvSpPr/>
          <p:nvPr userDrawn="1"/>
        </p:nvSpPr>
        <p:spPr>
          <a:xfrm>
            <a:off x="8834319" y="4529237"/>
            <a:ext cx="277845" cy="997911"/>
          </a:xfrm>
          <a:custGeom>
            <a:avLst/>
            <a:gdLst>
              <a:gd name="connsiteX0" fmla="*/ 0 w 472007"/>
              <a:gd name="connsiteY0" fmla="*/ 0 h 1695261"/>
              <a:gd name="connsiteX1" fmla="*/ 0 w 472007"/>
              <a:gd name="connsiteY1" fmla="*/ 1695262 h 1695261"/>
              <a:gd name="connsiteX2" fmla="*/ 472007 w 472007"/>
              <a:gd name="connsiteY2" fmla="*/ 847141 h 1695261"/>
              <a:gd name="connsiteX3" fmla="*/ 472007 w 472007"/>
              <a:gd name="connsiteY3" fmla="*/ 847141 h 1695261"/>
              <a:gd name="connsiteX4" fmla="*/ 0 w 472007"/>
              <a:gd name="connsiteY4" fmla="*/ 0 h 1695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2007" h="1695261">
                <a:moveTo>
                  <a:pt x="0" y="0"/>
                </a:moveTo>
                <a:lnTo>
                  <a:pt x="0" y="1695262"/>
                </a:lnTo>
                <a:cubicBezTo>
                  <a:pt x="292014" y="1520317"/>
                  <a:pt x="471931" y="1197034"/>
                  <a:pt x="472007" y="847141"/>
                </a:cubicBezTo>
                <a:lnTo>
                  <a:pt x="472007" y="847141"/>
                </a:lnTo>
                <a:cubicBezTo>
                  <a:pt x="471206" y="497707"/>
                  <a:pt x="291438" y="175065"/>
                  <a:pt x="0" y="0"/>
                </a:cubicBezTo>
                <a:close/>
              </a:path>
            </a:pathLst>
          </a:custGeom>
          <a:solidFill>
            <a:schemeClr val="accent6"/>
          </a:solidFill>
          <a:ln w="18669" cap="flat">
            <a:noFill/>
            <a:prstDash val="solid"/>
            <a:miter/>
          </a:ln>
        </p:spPr>
        <p:txBody>
          <a:bodyPr rtlCol="0" anchor="ctr"/>
          <a:lstStyle/>
          <a:p>
            <a:endParaRPr lang="en-US"/>
          </a:p>
        </p:txBody>
      </p:sp>
      <p:sp>
        <p:nvSpPr>
          <p:cNvPr id="64" name="Graphic 26">
            <a:extLst>
              <a:ext uri="{FF2B5EF4-FFF2-40B4-BE49-F238E27FC236}">
                <a16:creationId xmlns:a16="http://schemas.microsoft.com/office/drawing/2014/main" id="{A15865C3-B258-984D-9DA7-74EA5D598643}"/>
              </a:ext>
            </a:extLst>
          </p:cNvPr>
          <p:cNvSpPr/>
          <p:nvPr userDrawn="1"/>
        </p:nvSpPr>
        <p:spPr>
          <a:xfrm>
            <a:off x="4741445" y="4454545"/>
            <a:ext cx="2337846" cy="1168624"/>
          </a:xfrm>
          <a:custGeom>
            <a:avLst/>
            <a:gdLst>
              <a:gd name="connsiteX0" fmla="*/ 2853929 w 3805237"/>
              <a:gd name="connsiteY0" fmla="*/ 0 h 1868488"/>
              <a:gd name="connsiteX1" fmla="*/ 0 w 3805237"/>
              <a:gd name="connsiteY1" fmla="*/ 0 h 1868488"/>
              <a:gd name="connsiteX2" fmla="*/ 0 w 3805237"/>
              <a:gd name="connsiteY2" fmla="*/ 1868488 h 1868488"/>
              <a:gd name="connsiteX3" fmla="*/ 2853929 w 3805237"/>
              <a:gd name="connsiteY3" fmla="*/ 1868488 h 1868488"/>
              <a:gd name="connsiteX4" fmla="*/ 3805238 w 3805237"/>
              <a:gd name="connsiteY4" fmla="*/ 934244 h 1868488"/>
              <a:gd name="connsiteX5" fmla="*/ 3805238 w 3805237"/>
              <a:gd name="connsiteY5" fmla="*/ 934244 h 1868488"/>
              <a:gd name="connsiteX6" fmla="*/ 2853929 w 3805237"/>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5237" h="1868488">
                <a:moveTo>
                  <a:pt x="2853929" y="0"/>
                </a:moveTo>
                <a:lnTo>
                  <a:pt x="0" y="0"/>
                </a:lnTo>
                <a:lnTo>
                  <a:pt x="0" y="1868488"/>
                </a:lnTo>
                <a:lnTo>
                  <a:pt x="2853929" y="1868488"/>
                </a:lnTo>
                <a:cubicBezTo>
                  <a:pt x="3379318" y="1868488"/>
                  <a:pt x="3805238" y="1450212"/>
                  <a:pt x="3805238" y="934244"/>
                </a:cubicBezTo>
                <a:lnTo>
                  <a:pt x="3805238" y="934244"/>
                </a:lnTo>
                <a:cubicBezTo>
                  <a:pt x="3803678" y="418915"/>
                  <a:pt x="3378671" y="1539"/>
                  <a:pt x="2853929" y="0"/>
                </a:cubicBezTo>
                <a:close/>
              </a:path>
            </a:pathLst>
          </a:custGeom>
          <a:solidFill>
            <a:schemeClr val="accent6"/>
          </a:solidFill>
          <a:ln w="19002" cap="flat">
            <a:noFill/>
            <a:prstDash val="solid"/>
            <a:miter/>
          </a:ln>
        </p:spPr>
        <p:txBody>
          <a:bodyPr rtlCol="0" anchor="ctr"/>
          <a:lstStyle/>
          <a:p>
            <a:endParaRPr lang="en-US">
              <a:solidFill>
                <a:schemeClr val="accent2"/>
              </a:solidFill>
            </a:endParaRPr>
          </a:p>
        </p:txBody>
      </p:sp>
      <p:sp>
        <p:nvSpPr>
          <p:cNvPr id="65" name="Graphic 65">
            <a:extLst>
              <a:ext uri="{FF2B5EF4-FFF2-40B4-BE49-F238E27FC236}">
                <a16:creationId xmlns:a16="http://schemas.microsoft.com/office/drawing/2014/main" id="{4693D337-CBB0-9C4C-BE4F-F509C5EC150B}"/>
              </a:ext>
            </a:extLst>
          </p:cNvPr>
          <p:cNvSpPr/>
          <p:nvPr userDrawn="1"/>
        </p:nvSpPr>
        <p:spPr>
          <a:xfrm>
            <a:off x="10693306" y="2729561"/>
            <a:ext cx="1402708" cy="1168923"/>
          </a:xfrm>
          <a:custGeom>
            <a:avLst/>
            <a:gdLst>
              <a:gd name="connsiteX0" fmla="*/ 2809037 w 2809037"/>
              <a:gd name="connsiteY0" fmla="*/ 2340864 h 2340864"/>
              <a:gd name="connsiteX1" fmla="*/ 2809037 w 2809037"/>
              <a:gd name="connsiteY1" fmla="*/ 0 h 2340864"/>
              <a:gd name="connsiteX2" fmla="*/ 0 w 2809037"/>
              <a:gd name="connsiteY2" fmla="*/ 0 h 2340864"/>
              <a:gd name="connsiteX3" fmla="*/ 2340864 w 2809037"/>
              <a:gd name="connsiteY3" fmla="*/ 2340864 h 2340864"/>
            </a:gdLst>
            <a:ahLst/>
            <a:cxnLst>
              <a:cxn ang="0">
                <a:pos x="connsiteX0" y="connsiteY0"/>
              </a:cxn>
              <a:cxn ang="0">
                <a:pos x="connsiteX1" y="connsiteY1"/>
              </a:cxn>
              <a:cxn ang="0">
                <a:pos x="connsiteX2" y="connsiteY2"/>
              </a:cxn>
              <a:cxn ang="0">
                <a:pos x="connsiteX3" y="connsiteY3"/>
              </a:cxn>
            </a:cxnLst>
            <a:rect l="l" t="t" r="r" b="b"/>
            <a:pathLst>
              <a:path w="2809037" h="2340864">
                <a:moveTo>
                  <a:pt x="2809037" y="2340864"/>
                </a:moveTo>
                <a:lnTo>
                  <a:pt x="2809037" y="0"/>
                </a:lnTo>
                <a:lnTo>
                  <a:pt x="0" y="0"/>
                </a:lnTo>
                <a:cubicBezTo>
                  <a:pt x="1287475" y="0"/>
                  <a:pt x="2340864" y="1053389"/>
                  <a:pt x="2340864" y="2340864"/>
                </a:cubicBezTo>
                <a:close/>
              </a:path>
            </a:pathLst>
          </a:custGeom>
          <a:solidFill>
            <a:schemeClr val="accent6"/>
          </a:solidFill>
          <a:ln w="23336" cap="flat">
            <a:noFill/>
            <a:prstDash val="solid"/>
            <a:miter/>
          </a:ln>
        </p:spPr>
        <p:txBody>
          <a:bodyPr rtlCol="0" anchor="ctr"/>
          <a:lstStyle/>
          <a:p>
            <a:endParaRPr lang="en-US"/>
          </a:p>
        </p:txBody>
      </p:sp>
      <p:sp>
        <p:nvSpPr>
          <p:cNvPr id="69" name="TextBox 68">
            <a:extLst>
              <a:ext uri="{FF2B5EF4-FFF2-40B4-BE49-F238E27FC236}">
                <a16:creationId xmlns:a16="http://schemas.microsoft.com/office/drawing/2014/main" id="{73528609-25BF-B54A-869B-14F384512157}"/>
              </a:ext>
            </a:extLst>
          </p:cNvPr>
          <p:cNvSpPr txBox="1"/>
          <p:nvPr userDrawn="1"/>
        </p:nvSpPr>
        <p:spPr>
          <a:xfrm>
            <a:off x="6983427" y="2089731"/>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Half Circle </a:t>
            </a:r>
            <a:b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77" name="TextBox 76">
            <a:extLst>
              <a:ext uri="{FF2B5EF4-FFF2-40B4-BE49-F238E27FC236}">
                <a16:creationId xmlns:a16="http://schemas.microsoft.com/office/drawing/2014/main" id="{11FA421D-0441-5D43-9F62-D1CB5126A25D}"/>
              </a:ext>
            </a:extLst>
          </p:cNvPr>
          <p:cNvSpPr txBox="1"/>
          <p:nvPr userDrawn="1"/>
        </p:nvSpPr>
        <p:spPr>
          <a:xfrm>
            <a:off x="8737016" y="2089731"/>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Quarter Round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78" name="TextBox 77">
            <a:extLst>
              <a:ext uri="{FF2B5EF4-FFF2-40B4-BE49-F238E27FC236}">
                <a16:creationId xmlns:a16="http://schemas.microsoft.com/office/drawing/2014/main" id="{733E78EE-9AEC-6440-B26D-6AF9C229BC75}"/>
              </a:ext>
            </a:extLst>
          </p:cNvPr>
          <p:cNvSpPr txBox="1"/>
          <p:nvPr userDrawn="1"/>
        </p:nvSpPr>
        <p:spPr>
          <a:xfrm>
            <a:off x="10763873" y="2089731"/>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Quarter Round</a:t>
            </a:r>
            <a:b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79" name="TextBox 78">
            <a:extLst>
              <a:ext uri="{FF2B5EF4-FFF2-40B4-BE49-F238E27FC236}">
                <a16:creationId xmlns:a16="http://schemas.microsoft.com/office/drawing/2014/main" id="{E1D63B5E-C281-BD47-AF15-CF669D743B82}"/>
              </a:ext>
            </a:extLst>
          </p:cNvPr>
          <p:cNvSpPr txBox="1"/>
          <p:nvPr userDrawn="1"/>
        </p:nvSpPr>
        <p:spPr>
          <a:xfrm>
            <a:off x="4661634" y="3898255"/>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1x Circle+</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0" name="TextBox 79">
            <a:extLst>
              <a:ext uri="{FF2B5EF4-FFF2-40B4-BE49-F238E27FC236}">
                <a16:creationId xmlns:a16="http://schemas.microsoft.com/office/drawing/2014/main" id="{02302E4B-D88A-A64D-AC56-0C5E66DF83E6}"/>
              </a:ext>
            </a:extLst>
          </p:cNvPr>
          <p:cNvSpPr txBox="1"/>
          <p:nvPr userDrawn="1"/>
        </p:nvSpPr>
        <p:spPr>
          <a:xfrm>
            <a:off x="6983427" y="3898255"/>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Half Circle+ </a:t>
            </a:r>
            <a:b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1" name="TextBox 80">
            <a:extLst>
              <a:ext uri="{FF2B5EF4-FFF2-40B4-BE49-F238E27FC236}">
                <a16:creationId xmlns:a16="http://schemas.microsoft.com/office/drawing/2014/main" id="{F2353ACD-9C4E-8B41-84A8-0E9A7ABF4DE2}"/>
              </a:ext>
            </a:extLst>
          </p:cNvPr>
          <p:cNvSpPr txBox="1"/>
          <p:nvPr userDrawn="1"/>
        </p:nvSpPr>
        <p:spPr>
          <a:xfrm>
            <a:off x="8737016" y="3898255"/>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Quarter Round+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2" name="TextBox 81">
            <a:extLst>
              <a:ext uri="{FF2B5EF4-FFF2-40B4-BE49-F238E27FC236}">
                <a16:creationId xmlns:a16="http://schemas.microsoft.com/office/drawing/2014/main" id="{308B54F7-D4CD-B64E-B8CE-513C7CC6375D}"/>
              </a:ext>
            </a:extLst>
          </p:cNvPr>
          <p:cNvSpPr txBox="1"/>
          <p:nvPr userDrawn="1"/>
        </p:nvSpPr>
        <p:spPr>
          <a:xfrm>
            <a:off x="10763873" y="3898255"/>
            <a:ext cx="1168624" cy="400110"/>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Quarter Round+</a:t>
            </a:r>
            <a:b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b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Inverted</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3" name="TextBox 82">
            <a:extLst>
              <a:ext uri="{FF2B5EF4-FFF2-40B4-BE49-F238E27FC236}">
                <a16:creationId xmlns:a16="http://schemas.microsoft.com/office/drawing/2014/main" id="{BC6FEF5B-FA14-0E40-885F-8B597A6EB54C}"/>
              </a:ext>
            </a:extLst>
          </p:cNvPr>
          <p:cNvSpPr txBox="1"/>
          <p:nvPr userDrawn="1"/>
        </p:nvSpPr>
        <p:spPr>
          <a:xfrm>
            <a:off x="4661634" y="5621206"/>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2x Circle</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4" name="TextBox 83">
            <a:extLst>
              <a:ext uri="{FF2B5EF4-FFF2-40B4-BE49-F238E27FC236}">
                <a16:creationId xmlns:a16="http://schemas.microsoft.com/office/drawing/2014/main" id="{F4A2787D-B452-F24F-A8B6-FC628EF02B68}"/>
              </a:ext>
            </a:extLst>
          </p:cNvPr>
          <p:cNvSpPr txBox="1"/>
          <p:nvPr userDrawn="1"/>
        </p:nvSpPr>
        <p:spPr>
          <a:xfrm>
            <a:off x="7583512" y="5621206"/>
            <a:ext cx="1168624"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Half Circle</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
        <p:nvSpPr>
          <p:cNvPr id="85" name="TextBox 84">
            <a:extLst>
              <a:ext uri="{FF2B5EF4-FFF2-40B4-BE49-F238E27FC236}">
                <a16:creationId xmlns:a16="http://schemas.microsoft.com/office/drawing/2014/main" id="{76D60687-4361-6D4C-A206-7EC106CF16DB}"/>
              </a:ext>
            </a:extLst>
          </p:cNvPr>
          <p:cNvSpPr txBox="1"/>
          <p:nvPr userDrawn="1"/>
        </p:nvSpPr>
        <p:spPr>
          <a:xfrm>
            <a:off x="8750159" y="5621206"/>
            <a:ext cx="2569482" cy="707886"/>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¼ Circle</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0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In certain instances, for example if space is at a premium, the </a:t>
            </a:r>
            <a:r>
              <a:rPr kumimoji="0" lang="en-US" sz="1000" b="0"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¼</a:t>
            </a:r>
            <a:r>
              <a:rPr kumimoji="0" lang="en-US" sz="10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Circle Shape may be used.</a:t>
            </a:r>
          </a:p>
          <a:p>
            <a:pPr marL="0" marR="0" indent="0" algn="l" defTabSz="2438338"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grpSp>
        <p:nvGrpSpPr>
          <p:cNvPr id="86" name="Group 85">
            <a:extLst>
              <a:ext uri="{FF2B5EF4-FFF2-40B4-BE49-F238E27FC236}">
                <a16:creationId xmlns:a16="http://schemas.microsoft.com/office/drawing/2014/main" id="{158CCFBC-4D42-EC45-8AFF-E2C52FDA818A}"/>
              </a:ext>
            </a:extLst>
          </p:cNvPr>
          <p:cNvGrpSpPr>
            <a:grpSpLocks noChangeAspect="1"/>
          </p:cNvGrpSpPr>
          <p:nvPr userDrawn="1"/>
        </p:nvGrpSpPr>
        <p:grpSpPr>
          <a:xfrm>
            <a:off x="339451" y="2120411"/>
            <a:ext cx="1168624" cy="1161817"/>
            <a:chOff x="653246" y="8379144"/>
            <a:chExt cx="2354578" cy="2340864"/>
          </a:xfrm>
        </p:grpSpPr>
        <p:sp>
          <p:nvSpPr>
            <p:cNvPr id="87" name="Graphic 28">
              <a:extLst>
                <a:ext uri="{FF2B5EF4-FFF2-40B4-BE49-F238E27FC236}">
                  <a16:creationId xmlns:a16="http://schemas.microsoft.com/office/drawing/2014/main" id="{8C8A3E17-4F0C-C44D-BF29-A0D96F92815A}"/>
                </a:ext>
              </a:extLst>
            </p:cNvPr>
            <p:cNvSpPr/>
            <p:nvPr userDrawn="1"/>
          </p:nvSpPr>
          <p:spPr>
            <a:xfrm>
              <a:off x="667560" y="8379144"/>
              <a:ext cx="2340264" cy="2340864"/>
            </a:xfrm>
            <a:custGeom>
              <a:avLst/>
              <a:gdLst>
                <a:gd name="connsiteX0" fmla="*/ 0 w 1868488"/>
                <a:gd name="connsiteY0" fmla="*/ 0 h 1868488"/>
                <a:gd name="connsiteX1" fmla="*/ 934244 w 1868488"/>
                <a:gd name="connsiteY1" fmla="*/ 0 h 1868488"/>
                <a:gd name="connsiteX2" fmla="*/ 1868488 w 1868488"/>
                <a:gd name="connsiteY2" fmla="*/ 934244 h 1868488"/>
                <a:gd name="connsiteX3" fmla="*/ 1868488 w 1868488"/>
                <a:gd name="connsiteY3" fmla="*/ 934244 h 1868488"/>
                <a:gd name="connsiteX4" fmla="*/ 934244 w 1868488"/>
                <a:gd name="connsiteY4" fmla="*/ 1868488 h 1868488"/>
                <a:gd name="connsiteX5" fmla="*/ 0 w 1868488"/>
                <a:gd name="connsiteY5" fmla="*/ 1868488 h 1868488"/>
                <a:gd name="connsiteX6" fmla="*/ 0 w 1868488"/>
                <a:gd name="connsiteY6" fmla="*/ 1868488 h 1868488"/>
                <a:gd name="connsiteX7" fmla="*/ 0 w 1868488"/>
                <a:gd name="connsiteY7" fmla="*/ 0 h 1868488"/>
                <a:gd name="connsiteX8" fmla="*/ 0 w 1868488"/>
                <a:gd name="connsiteY8"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8488" h="1868488">
                  <a:moveTo>
                    <a:pt x="0" y="0"/>
                  </a:moveTo>
                  <a:lnTo>
                    <a:pt x="934244" y="0"/>
                  </a:lnTo>
                  <a:cubicBezTo>
                    <a:pt x="1450212" y="0"/>
                    <a:pt x="1868488" y="418276"/>
                    <a:pt x="1868488" y="934244"/>
                  </a:cubicBezTo>
                  <a:lnTo>
                    <a:pt x="1868488" y="934244"/>
                  </a:lnTo>
                  <a:cubicBezTo>
                    <a:pt x="1868488" y="1450212"/>
                    <a:pt x="1450212" y="1868488"/>
                    <a:pt x="934244" y="1868488"/>
                  </a:cubicBezTo>
                  <a:lnTo>
                    <a:pt x="0" y="1868488"/>
                  </a:lnTo>
                  <a:lnTo>
                    <a:pt x="0" y="1868488"/>
                  </a:lnTo>
                  <a:lnTo>
                    <a:pt x="0" y="0"/>
                  </a:lnTo>
                  <a:lnTo>
                    <a:pt x="0" y="0"/>
                  </a:lnTo>
                  <a:close/>
                </a:path>
              </a:pathLst>
            </a:custGeom>
            <a:solidFill>
              <a:schemeClr val="accent4"/>
            </a:solidFill>
            <a:ln w="18669" cap="flat">
              <a:noFill/>
              <a:prstDash val="solid"/>
              <a:miter/>
            </a:ln>
          </p:spPr>
          <p:txBody>
            <a:bodyPr rtlCol="0" anchor="ctr"/>
            <a:lstStyle/>
            <a:p>
              <a:endParaRPr lang="en-US">
                <a:solidFill>
                  <a:schemeClr val="accent2"/>
                </a:solidFill>
              </a:endParaRPr>
            </a:p>
          </p:txBody>
        </p:sp>
        <p:grpSp>
          <p:nvGrpSpPr>
            <p:cNvPr id="88" name="Group 87">
              <a:extLst>
                <a:ext uri="{FF2B5EF4-FFF2-40B4-BE49-F238E27FC236}">
                  <a16:creationId xmlns:a16="http://schemas.microsoft.com/office/drawing/2014/main" id="{0B804A23-4C8E-274C-9E14-46187F76DE3A}"/>
                </a:ext>
              </a:extLst>
            </p:cNvPr>
            <p:cNvGrpSpPr/>
            <p:nvPr userDrawn="1"/>
          </p:nvGrpSpPr>
          <p:grpSpPr>
            <a:xfrm>
              <a:off x="653246" y="8379144"/>
              <a:ext cx="2340864" cy="2340864"/>
              <a:chOff x="14164455" y="6379521"/>
              <a:chExt cx="2340864" cy="2340864"/>
            </a:xfrm>
          </p:grpSpPr>
          <p:sp>
            <p:nvSpPr>
              <p:cNvPr id="90" name="Rectangle 89">
                <a:extLst>
                  <a:ext uri="{FF2B5EF4-FFF2-40B4-BE49-F238E27FC236}">
                    <a16:creationId xmlns:a16="http://schemas.microsoft.com/office/drawing/2014/main" id="{4901E60E-FE14-904A-8391-6218864442C0}"/>
                  </a:ext>
                </a:extLst>
              </p:cNvPr>
              <p:cNvSpPr/>
              <p:nvPr userDrawn="1"/>
            </p:nvSpPr>
            <p:spPr>
              <a:xfrm>
                <a:off x="14164455" y="6379521"/>
                <a:ext cx="2340864" cy="2340864"/>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91" name="Oval 90">
                <a:extLst>
                  <a:ext uri="{FF2B5EF4-FFF2-40B4-BE49-F238E27FC236}">
                    <a16:creationId xmlns:a16="http://schemas.microsoft.com/office/drawing/2014/main" id="{ADAEB8CE-537D-5647-B150-857FFD987FEF}"/>
                  </a:ext>
                </a:extLst>
              </p:cNvPr>
              <p:cNvSpPr/>
              <p:nvPr userDrawn="1"/>
            </p:nvSpPr>
            <p:spPr>
              <a:xfrm>
                <a:off x="14164455" y="6379521"/>
                <a:ext cx="2340864" cy="2340864"/>
              </a:xfrm>
              <a:prstGeom prst="ellipse">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grpSp>
        <p:cxnSp>
          <p:nvCxnSpPr>
            <p:cNvPr id="89" name="Straight Arrow Connector 88">
              <a:extLst>
                <a:ext uri="{FF2B5EF4-FFF2-40B4-BE49-F238E27FC236}">
                  <a16:creationId xmlns:a16="http://schemas.microsoft.com/office/drawing/2014/main" id="{167157A1-DA5C-5646-AC0C-A760BBE5493D}"/>
                </a:ext>
              </a:extLst>
            </p:cNvPr>
            <p:cNvCxnSpPr>
              <a:cxnSpLocks/>
            </p:cNvCxnSpPr>
            <p:nvPr userDrawn="1"/>
          </p:nvCxnSpPr>
          <p:spPr>
            <a:xfrm flipV="1">
              <a:off x="1407192" y="9549275"/>
              <a:ext cx="861000" cy="1"/>
            </a:xfrm>
            <a:prstGeom prst="straightConnector1">
              <a:avLst/>
            </a:prstGeom>
            <a:noFill/>
            <a:ln w="508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grpSp>
      <p:grpSp>
        <p:nvGrpSpPr>
          <p:cNvPr id="92" name="Group 91">
            <a:extLst>
              <a:ext uri="{FF2B5EF4-FFF2-40B4-BE49-F238E27FC236}">
                <a16:creationId xmlns:a16="http://schemas.microsoft.com/office/drawing/2014/main" id="{970A0C4E-FF1A-864C-9596-41E74D66DEA3}"/>
              </a:ext>
            </a:extLst>
          </p:cNvPr>
          <p:cNvGrpSpPr/>
          <p:nvPr userDrawn="1"/>
        </p:nvGrpSpPr>
        <p:grpSpPr>
          <a:xfrm>
            <a:off x="339451" y="3527863"/>
            <a:ext cx="3761287" cy="2117194"/>
            <a:chOff x="630590" y="8740240"/>
            <a:chExt cx="4195412" cy="2361559"/>
          </a:xfrm>
        </p:grpSpPr>
        <p:sp>
          <p:nvSpPr>
            <p:cNvPr id="93" name="Rectangle 92">
              <a:extLst>
                <a:ext uri="{FF2B5EF4-FFF2-40B4-BE49-F238E27FC236}">
                  <a16:creationId xmlns:a16="http://schemas.microsoft.com/office/drawing/2014/main" id="{89A5996F-7636-3348-BEB0-0089A46D1384}"/>
                </a:ext>
              </a:extLst>
            </p:cNvPr>
            <p:cNvSpPr/>
            <p:nvPr userDrawn="1"/>
          </p:nvSpPr>
          <p:spPr>
            <a:xfrm>
              <a:off x="630590" y="8740240"/>
              <a:ext cx="4193272" cy="236155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grpSp>
          <p:nvGrpSpPr>
            <p:cNvPr id="101" name="Group 100">
              <a:extLst>
                <a:ext uri="{FF2B5EF4-FFF2-40B4-BE49-F238E27FC236}">
                  <a16:creationId xmlns:a16="http://schemas.microsoft.com/office/drawing/2014/main" id="{38FECDB0-0401-E246-8A44-B09CEB3454A0}"/>
                </a:ext>
              </a:extLst>
            </p:cNvPr>
            <p:cNvGrpSpPr/>
            <p:nvPr userDrawn="1"/>
          </p:nvGrpSpPr>
          <p:grpSpPr>
            <a:xfrm>
              <a:off x="637582" y="10891842"/>
              <a:ext cx="4175102" cy="209957"/>
              <a:chOff x="-755" y="12618496"/>
              <a:chExt cx="22006223" cy="1106648"/>
            </a:xfrm>
          </p:grpSpPr>
          <p:grpSp>
            <p:nvGrpSpPr>
              <p:cNvPr id="114" name="Group 113">
                <a:extLst>
                  <a:ext uri="{FF2B5EF4-FFF2-40B4-BE49-F238E27FC236}">
                    <a16:creationId xmlns:a16="http://schemas.microsoft.com/office/drawing/2014/main" id="{7BCDBF91-F06E-A549-8AF9-99F574FD3168}"/>
                  </a:ext>
                </a:extLst>
              </p:cNvPr>
              <p:cNvGrpSpPr/>
              <p:nvPr userDrawn="1"/>
            </p:nvGrpSpPr>
            <p:grpSpPr>
              <a:xfrm>
                <a:off x="1" y="12627864"/>
                <a:ext cx="22005467" cy="1097280"/>
                <a:chOff x="-58710091" y="-1"/>
                <a:chExt cx="203411881" cy="10058402"/>
              </a:xfrm>
              <a:solidFill>
                <a:schemeClr val="accent5"/>
              </a:solidFill>
            </p:grpSpPr>
            <p:sp>
              <p:nvSpPr>
                <p:cNvPr id="119" name="Rectangle 118">
                  <a:extLst>
                    <a:ext uri="{FF2B5EF4-FFF2-40B4-BE49-F238E27FC236}">
                      <a16:creationId xmlns:a16="http://schemas.microsoft.com/office/drawing/2014/main" id="{B78AB2AA-ABBE-CE48-BAD3-4568143C1A30}"/>
                    </a:ext>
                  </a:extLst>
                </p:cNvPr>
                <p:cNvSpPr/>
                <p:nvPr userDrawn="1"/>
              </p:nvSpPr>
              <p:spPr>
                <a:xfrm>
                  <a:off x="10625363" y="-1"/>
                  <a:ext cx="134076427" cy="10058402"/>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pic>
              <p:nvPicPr>
                <p:cNvPr id="120" name="Graphic 119">
                  <a:extLst>
                    <a:ext uri="{FF2B5EF4-FFF2-40B4-BE49-F238E27FC236}">
                      <a16:creationId xmlns:a16="http://schemas.microsoft.com/office/drawing/2014/main" id="{01F57FB0-1E0E-C642-A017-C1FCA1D823BA}"/>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1676" y="-1"/>
                  <a:ext cx="10058400" cy="10058400"/>
                </a:xfrm>
                <a:prstGeom prst="rect">
                  <a:avLst/>
                </a:prstGeom>
              </p:spPr>
            </p:pic>
            <p:sp>
              <p:nvSpPr>
                <p:cNvPr id="121" name="Rectangle 120">
                  <a:extLst>
                    <a:ext uri="{FF2B5EF4-FFF2-40B4-BE49-F238E27FC236}">
                      <a16:creationId xmlns:a16="http://schemas.microsoft.com/office/drawing/2014/main" id="{C7E197EE-CA9C-E741-9FD4-19D44DD8B6F3}"/>
                    </a:ext>
                  </a:extLst>
                </p:cNvPr>
                <p:cNvSpPr/>
                <p:nvPr userDrawn="1"/>
              </p:nvSpPr>
              <p:spPr>
                <a:xfrm>
                  <a:off x="-58710091" y="-1"/>
                  <a:ext cx="70902098" cy="10058402"/>
                </a:xfrm>
                <a:prstGeom prst="rect">
                  <a:avLst/>
                </a:prstGeom>
                <a:gr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grpSp>
          <p:grpSp>
            <p:nvGrpSpPr>
              <p:cNvPr id="115" name="Group 114">
                <a:extLst>
                  <a:ext uri="{FF2B5EF4-FFF2-40B4-BE49-F238E27FC236}">
                    <a16:creationId xmlns:a16="http://schemas.microsoft.com/office/drawing/2014/main" id="{1944AD13-4B56-9B48-B45D-C7BF7BB447CA}"/>
                  </a:ext>
                </a:extLst>
              </p:cNvPr>
              <p:cNvGrpSpPr/>
              <p:nvPr userDrawn="1"/>
            </p:nvGrpSpPr>
            <p:grpSpPr>
              <a:xfrm>
                <a:off x="-755" y="12627864"/>
                <a:ext cx="2413264" cy="1097280"/>
                <a:chOff x="-3677406" y="-1"/>
                <a:chExt cx="22307482" cy="10058402"/>
              </a:xfrm>
            </p:grpSpPr>
            <p:pic>
              <p:nvPicPr>
                <p:cNvPr id="117" name="Graphic 116">
                  <a:extLst>
                    <a:ext uri="{FF2B5EF4-FFF2-40B4-BE49-F238E27FC236}">
                      <a16:creationId xmlns:a16="http://schemas.microsoft.com/office/drawing/2014/main" id="{E216922B-F484-5D45-B94F-390099F0B034}"/>
                    </a:ext>
                  </a:extLst>
                </p:cNvPr>
                <p:cNvPicPr>
                  <a:picLocks noChangeAspect="1"/>
                </p:cNvPicPr>
                <p:nvPr userDrawn="1"/>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71676" y="-1"/>
                  <a:ext cx="10058400" cy="10058400"/>
                </a:xfrm>
                <a:prstGeom prst="rect">
                  <a:avLst/>
                </a:prstGeom>
              </p:spPr>
            </p:pic>
            <p:sp>
              <p:nvSpPr>
                <p:cNvPr id="118" name="Rectangle 117">
                  <a:extLst>
                    <a:ext uri="{FF2B5EF4-FFF2-40B4-BE49-F238E27FC236}">
                      <a16:creationId xmlns:a16="http://schemas.microsoft.com/office/drawing/2014/main" id="{9AE8CEA1-7A6A-464C-AFA0-4C9EF8F0A590}"/>
                    </a:ext>
                  </a:extLst>
                </p:cNvPr>
                <p:cNvSpPr/>
                <p:nvPr userDrawn="1"/>
              </p:nvSpPr>
              <p:spPr>
                <a:xfrm>
                  <a:off x="-3677406" y="-1"/>
                  <a:ext cx="15869404" cy="10058402"/>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panose="02000503040000020004" pitchFamily="2" charset="0"/>
                    <a:ea typeface="Helvetica Neue Medium"/>
                    <a:cs typeface="Helvetica Neue Medium"/>
                    <a:sym typeface="Helvetica Neue Medium"/>
                  </a:endParaRPr>
                </a:p>
              </p:txBody>
            </p:sp>
          </p:grpSp>
          <p:pic>
            <p:nvPicPr>
              <p:cNvPr id="116" name="Graphic 115">
                <a:extLst>
                  <a:ext uri="{FF2B5EF4-FFF2-40B4-BE49-F238E27FC236}">
                    <a16:creationId xmlns:a16="http://schemas.microsoft.com/office/drawing/2014/main" id="{EA2FE76A-BBA5-6947-A658-877ECEFD0116}"/>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2633" y="12618496"/>
                <a:ext cx="2024109" cy="1097280"/>
              </a:xfrm>
              <a:prstGeom prst="rect">
                <a:avLst/>
              </a:prstGeom>
            </p:spPr>
          </p:pic>
        </p:grpSp>
        <p:pic>
          <p:nvPicPr>
            <p:cNvPr id="102" name="Picture 101">
              <a:extLst>
                <a:ext uri="{FF2B5EF4-FFF2-40B4-BE49-F238E27FC236}">
                  <a16:creationId xmlns:a16="http://schemas.microsoft.com/office/drawing/2014/main" id="{3F3F0BFA-CE90-134A-9213-AE7DE1477885}"/>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2057623" y="9598622"/>
              <a:ext cx="2764597" cy="1299909"/>
            </a:xfrm>
            <a:prstGeom prst="rect">
              <a:avLst/>
            </a:prstGeom>
          </p:spPr>
        </p:pic>
        <p:sp>
          <p:nvSpPr>
            <p:cNvPr id="103" name="Graphic 32">
              <a:extLst>
                <a:ext uri="{FF2B5EF4-FFF2-40B4-BE49-F238E27FC236}">
                  <a16:creationId xmlns:a16="http://schemas.microsoft.com/office/drawing/2014/main" id="{4BFCEB8B-9732-D64F-9EB2-A11E9D7CC41C}"/>
                </a:ext>
              </a:extLst>
            </p:cNvPr>
            <p:cNvSpPr/>
            <p:nvPr userDrawn="1"/>
          </p:nvSpPr>
          <p:spPr>
            <a:xfrm>
              <a:off x="4149198" y="9598622"/>
              <a:ext cx="675162" cy="1299909"/>
            </a:xfrm>
            <a:custGeom>
              <a:avLst/>
              <a:gdLst>
                <a:gd name="connsiteX0" fmla="*/ 895174 w 970726"/>
                <a:gd name="connsiteY0" fmla="*/ 0 h 1868488"/>
                <a:gd name="connsiteX1" fmla="*/ 0 w 970726"/>
                <a:gd name="connsiteY1" fmla="*/ 0 h 1868488"/>
                <a:gd name="connsiteX2" fmla="*/ 895174 w 970726"/>
                <a:gd name="connsiteY2" fmla="*/ 934244 h 1868488"/>
                <a:gd name="connsiteX3" fmla="*/ 895174 w 970726"/>
                <a:gd name="connsiteY3" fmla="*/ 934244 h 1868488"/>
                <a:gd name="connsiteX4" fmla="*/ 0 w 970726"/>
                <a:gd name="connsiteY4" fmla="*/ 1868488 h 1868488"/>
                <a:gd name="connsiteX5" fmla="*/ 970727 w 970726"/>
                <a:gd name="connsiteY5" fmla="*/ 1868488 h 1868488"/>
                <a:gd name="connsiteX6" fmla="*/ 970727 w 970726"/>
                <a:gd name="connsiteY6" fmla="*/ 0 h 186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0726" h="1868488">
                  <a:moveTo>
                    <a:pt x="895174" y="0"/>
                  </a:moveTo>
                  <a:lnTo>
                    <a:pt x="0" y="0"/>
                  </a:lnTo>
                  <a:cubicBezTo>
                    <a:pt x="493778" y="1539"/>
                    <a:pt x="893699" y="418915"/>
                    <a:pt x="895174" y="934244"/>
                  </a:cubicBezTo>
                  <a:lnTo>
                    <a:pt x="895174" y="934244"/>
                  </a:lnTo>
                  <a:cubicBezTo>
                    <a:pt x="895174" y="1450212"/>
                    <a:pt x="494390" y="1868488"/>
                    <a:pt x="0" y="1868488"/>
                  </a:cubicBezTo>
                  <a:lnTo>
                    <a:pt x="970727" y="1868488"/>
                  </a:lnTo>
                  <a:lnTo>
                    <a:pt x="970727" y="0"/>
                  </a:lnTo>
                  <a:close/>
                </a:path>
              </a:pathLst>
            </a:custGeom>
            <a:solidFill>
              <a:schemeClr val="accent3"/>
            </a:solidFill>
            <a:ln w="17815" cap="flat">
              <a:noFill/>
              <a:prstDash val="solid"/>
              <a:miter/>
            </a:ln>
          </p:spPr>
          <p:txBody>
            <a:bodyPr rtlCol="0" anchor="ctr"/>
            <a:lstStyle/>
            <a:p>
              <a:endParaRPr lang="en-US">
                <a:solidFill>
                  <a:schemeClr val="accent2"/>
                </a:solidFill>
              </a:endParaRPr>
            </a:p>
          </p:txBody>
        </p:sp>
        <p:sp>
          <p:nvSpPr>
            <p:cNvPr id="104" name="Graphic 33">
              <a:extLst>
                <a:ext uri="{FF2B5EF4-FFF2-40B4-BE49-F238E27FC236}">
                  <a16:creationId xmlns:a16="http://schemas.microsoft.com/office/drawing/2014/main" id="{7D1A2BAF-56EA-B942-9F56-28880BAE1436}"/>
                </a:ext>
              </a:extLst>
            </p:cNvPr>
            <p:cNvSpPr/>
            <p:nvPr userDrawn="1"/>
          </p:nvSpPr>
          <p:spPr>
            <a:xfrm>
              <a:off x="2148312" y="9598621"/>
              <a:ext cx="620687" cy="1299909"/>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6"/>
            </a:solidFill>
            <a:ln w="17717" cap="flat">
              <a:noFill/>
              <a:prstDash val="solid"/>
              <a:miter/>
            </a:ln>
          </p:spPr>
          <p:txBody>
            <a:bodyPr rtlCol="0" anchor="ctr"/>
            <a:lstStyle/>
            <a:p>
              <a:endParaRPr lang="en-US">
                <a:solidFill>
                  <a:schemeClr val="accent2"/>
                </a:solidFill>
              </a:endParaRPr>
            </a:p>
          </p:txBody>
        </p:sp>
        <p:sp>
          <p:nvSpPr>
            <p:cNvPr id="105" name="Rectangle 104">
              <a:extLst>
                <a:ext uri="{FF2B5EF4-FFF2-40B4-BE49-F238E27FC236}">
                  <a16:creationId xmlns:a16="http://schemas.microsoft.com/office/drawing/2014/main" id="{D683EE33-3771-9444-99EF-42038E3DD961}"/>
                </a:ext>
              </a:extLst>
            </p:cNvPr>
            <p:cNvSpPr/>
            <p:nvPr userDrawn="1"/>
          </p:nvSpPr>
          <p:spPr>
            <a:xfrm>
              <a:off x="752805" y="9598622"/>
              <a:ext cx="1422753" cy="1299909"/>
            </a:xfrm>
            <a:prstGeom prst="rect">
              <a:avLst/>
            </a:prstGeom>
            <a:solidFill>
              <a:schemeClr val="accent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6" name="Graphic 33">
              <a:extLst>
                <a:ext uri="{FF2B5EF4-FFF2-40B4-BE49-F238E27FC236}">
                  <a16:creationId xmlns:a16="http://schemas.microsoft.com/office/drawing/2014/main" id="{02FF7DBB-8CB4-B642-B82B-2DF013F8F1C1}"/>
                </a:ext>
              </a:extLst>
            </p:cNvPr>
            <p:cNvSpPr/>
            <p:nvPr userDrawn="1"/>
          </p:nvSpPr>
          <p:spPr>
            <a:xfrm>
              <a:off x="945117" y="9598621"/>
              <a:ext cx="620687" cy="1299909"/>
            </a:xfrm>
            <a:custGeom>
              <a:avLst/>
              <a:gdLst>
                <a:gd name="connsiteX0" fmla="*/ 0 w 892175"/>
                <a:gd name="connsiteY0" fmla="*/ 1868488 h 1868488"/>
                <a:gd name="connsiteX1" fmla="*/ 0 w 892175"/>
                <a:gd name="connsiteY1" fmla="*/ 0 h 1868488"/>
                <a:gd name="connsiteX2" fmla="*/ 892175 w 892175"/>
                <a:gd name="connsiteY2" fmla="*/ 934244 h 1868488"/>
                <a:gd name="connsiteX3" fmla="*/ 892175 w 892175"/>
                <a:gd name="connsiteY3" fmla="*/ 934244 h 1868488"/>
                <a:gd name="connsiteX4" fmla="*/ 0 w 892175"/>
                <a:gd name="connsiteY4" fmla="*/ 1868488 h 1868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175" h="1868488">
                  <a:moveTo>
                    <a:pt x="0" y="1868488"/>
                  </a:moveTo>
                  <a:lnTo>
                    <a:pt x="0" y="0"/>
                  </a:lnTo>
                  <a:cubicBezTo>
                    <a:pt x="492124" y="1539"/>
                    <a:pt x="890705" y="418915"/>
                    <a:pt x="892175" y="934244"/>
                  </a:cubicBezTo>
                  <a:lnTo>
                    <a:pt x="892175" y="934244"/>
                  </a:lnTo>
                  <a:cubicBezTo>
                    <a:pt x="892175" y="1450212"/>
                    <a:pt x="492734" y="1868488"/>
                    <a:pt x="0" y="1868488"/>
                  </a:cubicBezTo>
                  <a:close/>
                </a:path>
              </a:pathLst>
            </a:custGeom>
            <a:solidFill>
              <a:schemeClr val="accent1"/>
            </a:solidFill>
            <a:ln w="17717" cap="flat">
              <a:noFill/>
              <a:prstDash val="solid"/>
              <a:miter/>
            </a:ln>
          </p:spPr>
          <p:txBody>
            <a:bodyPr rtlCol="0" anchor="ctr"/>
            <a:lstStyle/>
            <a:p>
              <a:endParaRPr lang="en-US">
                <a:solidFill>
                  <a:schemeClr val="accent2"/>
                </a:solidFill>
              </a:endParaRPr>
            </a:p>
          </p:txBody>
        </p:sp>
        <p:sp>
          <p:nvSpPr>
            <p:cNvPr id="107" name="Rectangle 106">
              <a:extLst>
                <a:ext uri="{FF2B5EF4-FFF2-40B4-BE49-F238E27FC236}">
                  <a16:creationId xmlns:a16="http://schemas.microsoft.com/office/drawing/2014/main" id="{94268B0B-0BEC-C546-B516-F31B44EAE579}"/>
                </a:ext>
              </a:extLst>
            </p:cNvPr>
            <p:cNvSpPr/>
            <p:nvPr userDrawn="1"/>
          </p:nvSpPr>
          <p:spPr>
            <a:xfrm>
              <a:off x="636664" y="9598622"/>
              <a:ext cx="306314" cy="129990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spcBef>
                  <a:spcPts val="0"/>
                </a:spcBef>
                <a:spcAft>
                  <a:spcPts val="0"/>
                </a:spcAft>
                <a:buClrTx/>
                <a:buSzTx/>
                <a:buFontTx/>
                <a:buNone/>
                <a:tabLst/>
              </a:pPr>
              <a:endParaRPr kumimoji="0" lang="en-US" sz="3600" u="none" strike="noStrike" cap="none"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8" name="Rectangle 107">
              <a:extLst>
                <a:ext uri="{FF2B5EF4-FFF2-40B4-BE49-F238E27FC236}">
                  <a16:creationId xmlns:a16="http://schemas.microsoft.com/office/drawing/2014/main" id="{03271377-5B00-8E41-B7D8-BC4160EB7BF8}"/>
                </a:ext>
              </a:extLst>
            </p:cNvPr>
            <p:cNvSpPr/>
            <p:nvPr userDrawn="1"/>
          </p:nvSpPr>
          <p:spPr>
            <a:xfrm>
              <a:off x="632730" y="8740240"/>
              <a:ext cx="4193272" cy="2361559"/>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FS Albert Pro Light" panose="02000503040000020004" pitchFamily="2" charset="0"/>
                <a:ea typeface="Helvetica Neue Medium"/>
                <a:cs typeface="Helvetica Neue Medium"/>
                <a:sym typeface="Helvetica Neue Medium"/>
              </a:endParaRPr>
            </a:p>
          </p:txBody>
        </p:sp>
        <p:sp>
          <p:nvSpPr>
            <p:cNvPr id="109" name="TextBox 108">
              <a:extLst>
                <a:ext uri="{FF2B5EF4-FFF2-40B4-BE49-F238E27FC236}">
                  <a16:creationId xmlns:a16="http://schemas.microsoft.com/office/drawing/2014/main" id="{7D33F2E2-DB5D-204A-9650-2E0C0D598E72}"/>
                </a:ext>
              </a:extLst>
            </p:cNvPr>
            <p:cNvSpPr txBox="1"/>
            <p:nvPr userDrawn="1"/>
          </p:nvSpPr>
          <p:spPr>
            <a:xfrm>
              <a:off x="788154" y="8786574"/>
              <a:ext cx="1480038" cy="6496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0" numCol="1" spcCol="38100" rtlCol="0" anchor="t">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7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Headline</a:t>
              </a:r>
            </a:p>
          </p:txBody>
        </p:sp>
        <p:grpSp>
          <p:nvGrpSpPr>
            <p:cNvPr id="110" name="Group 109">
              <a:extLst>
                <a:ext uri="{FF2B5EF4-FFF2-40B4-BE49-F238E27FC236}">
                  <a16:creationId xmlns:a16="http://schemas.microsoft.com/office/drawing/2014/main" id="{C8C9ECF9-C1AC-D146-B76A-16F65CAB501F}"/>
                </a:ext>
              </a:extLst>
            </p:cNvPr>
            <p:cNvGrpSpPr/>
            <p:nvPr userDrawn="1"/>
          </p:nvGrpSpPr>
          <p:grpSpPr>
            <a:xfrm>
              <a:off x="800439" y="9995598"/>
              <a:ext cx="497491" cy="497491"/>
              <a:chOff x="6981129" y="2783644"/>
              <a:chExt cx="1350134" cy="1350134"/>
            </a:xfrm>
          </p:grpSpPr>
          <p:sp>
            <p:nvSpPr>
              <p:cNvPr id="112" name="Oval 111">
                <a:extLst>
                  <a:ext uri="{FF2B5EF4-FFF2-40B4-BE49-F238E27FC236}">
                    <a16:creationId xmlns:a16="http://schemas.microsoft.com/office/drawing/2014/main" id="{41235346-4182-B741-8F06-835DDEBC4849}"/>
                  </a:ext>
                </a:extLst>
              </p:cNvPr>
              <p:cNvSpPr/>
              <p:nvPr/>
            </p:nvSpPr>
            <p:spPr>
              <a:xfrm>
                <a:off x="6981129" y="2783644"/>
                <a:ext cx="1350134" cy="135013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Graphic 112">
                <a:extLst>
                  <a:ext uri="{FF2B5EF4-FFF2-40B4-BE49-F238E27FC236}">
                    <a16:creationId xmlns:a16="http://schemas.microsoft.com/office/drawing/2014/main" id="{23FEB9EA-2867-3044-B365-DD79A090FD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68690" y="2959122"/>
                <a:ext cx="1000651" cy="1000651"/>
              </a:xfrm>
              <a:prstGeom prst="rect">
                <a:avLst/>
              </a:prstGeom>
            </p:spPr>
          </p:pic>
        </p:grpSp>
        <p:sp>
          <p:nvSpPr>
            <p:cNvPr id="111" name="TextBox 110">
              <a:extLst>
                <a:ext uri="{FF2B5EF4-FFF2-40B4-BE49-F238E27FC236}">
                  <a16:creationId xmlns:a16="http://schemas.microsoft.com/office/drawing/2014/main" id="{F87CDFC9-4BCD-4F41-BF6F-76600A45F349}"/>
                </a:ext>
              </a:extLst>
            </p:cNvPr>
            <p:cNvSpPr txBox="1"/>
            <p:nvPr userDrawn="1"/>
          </p:nvSpPr>
          <p:spPr>
            <a:xfrm>
              <a:off x="1621150" y="9918943"/>
              <a:ext cx="1012883" cy="6543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91440" rIns="0" bIns="0" numCol="1" spcCol="38100" rtlCol="0" anchor="t">
              <a:no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Lorem ipsum dolor sit </a:t>
              </a:r>
            </a:p>
            <a:p>
              <a:pPr marL="0" marR="0" indent="0" algn="l" defTabSz="2438338" rtl="0" fontAlgn="auto" latinLnBrk="0" hangingPunct="0">
                <a:lnSpc>
                  <a:spcPct val="100000"/>
                </a:lnSpc>
                <a:spcBef>
                  <a:spcPts val="0"/>
                </a:spcBef>
                <a:spcAft>
                  <a:spcPts val="0"/>
                </a:spcAft>
                <a:buClrTx/>
                <a:buSzTx/>
                <a:buFontTx/>
                <a:buNone/>
                <a:tabLst/>
              </a:pP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amet</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an minim </a:t>
              </a: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aeque</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mei</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mei</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et </a:t>
              </a: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dicat</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 </a:t>
              </a:r>
              <a:r>
                <a:rPr kumimoji="0" lang="en-US" sz="800" b="0" i="0" u="none" strike="noStrike" cap="none" spc="0" normalizeH="0" baseline="0" err="1">
                  <a:ln>
                    <a:noFill/>
                  </a:ln>
                  <a:solidFill>
                    <a:schemeClr val="accent1"/>
                  </a:solidFill>
                  <a:effectLst/>
                  <a:uFillTx/>
                  <a:latin typeface="FS Albert Pro Light" panose="02000503040000020004" pitchFamily="2" charset="0"/>
                  <a:ea typeface="+mn-ea"/>
                  <a:cs typeface="+mn-cs"/>
                  <a:sym typeface="Helvetica Neue"/>
                </a:rPr>
                <a:t>facer,ipsum</a:t>
              </a:r>
              <a:r>
                <a:rPr kumimoji="0" lang="en-US" sz="8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a:t>
              </a:r>
            </a:p>
          </p:txBody>
        </p:sp>
      </p:grpSp>
      <p:sp>
        <p:nvSpPr>
          <p:cNvPr id="123" name="TextBox 122">
            <a:extLst>
              <a:ext uri="{FF2B5EF4-FFF2-40B4-BE49-F238E27FC236}">
                <a16:creationId xmlns:a16="http://schemas.microsoft.com/office/drawing/2014/main" id="{4E7738E3-8766-8940-B8E9-D5E735E3AAB7}"/>
              </a:ext>
            </a:extLst>
          </p:cNvPr>
          <p:cNvSpPr txBox="1"/>
          <p:nvPr userDrawn="1"/>
        </p:nvSpPr>
        <p:spPr>
          <a:xfrm>
            <a:off x="243018" y="5793317"/>
            <a:ext cx="3004679" cy="83099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12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You can use these shapes to create your own unique branded layouts.</a:t>
            </a:r>
          </a:p>
          <a:p>
            <a:pPr marL="0" marR="0" indent="0" algn="l" defTabSz="2438338"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chemeClr val="accent1"/>
                </a:solidFill>
                <a:effectLst/>
                <a:uFillTx/>
                <a:latin typeface="FS Albert Pro Light" panose="02000503040000020004" pitchFamily="2" charset="0"/>
                <a:ea typeface="+mn-ea"/>
                <a:cs typeface="+mn-cs"/>
                <a:sym typeface="Helvetica Neue"/>
              </a:rPr>
              <a:t>This layout showcases multiple custom areas for iconography, text and imagery.</a:t>
            </a:r>
          </a:p>
        </p:txBody>
      </p:sp>
      <p:sp>
        <p:nvSpPr>
          <p:cNvPr id="2" name="TextBox 1">
            <a:extLst>
              <a:ext uri="{FF2B5EF4-FFF2-40B4-BE49-F238E27FC236}">
                <a16:creationId xmlns:a16="http://schemas.microsoft.com/office/drawing/2014/main" id="{529C6B16-34F7-7EA8-F278-CCD25ABC49C4}"/>
              </a:ext>
            </a:extLst>
          </p:cNvPr>
          <p:cNvSpPr txBox="1"/>
          <p:nvPr userDrawn="1"/>
        </p:nvSpPr>
        <p:spPr>
          <a:xfrm>
            <a:off x="4661633" y="6616526"/>
            <a:ext cx="3980661" cy="246221"/>
          </a:xfrm>
          <a:prstGeom prst="rect">
            <a:avLst/>
          </a:prstGeom>
          <a:noFill/>
        </p:spPr>
        <p:txBody>
          <a:bodyPr wrap="square" rtlCol="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100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PowerPoint shape: Round Same Side Corner Rectangle</a:t>
            </a:r>
            <a:endParaRPr kumimoji="0" lang="en-US" sz="1000" b="0" i="0" u="none" strike="noStrike" cap="none" spc="0" normalizeH="0" baseline="0">
              <a:ln>
                <a:noFill/>
              </a:ln>
              <a:solidFill>
                <a:schemeClr val="tx2"/>
              </a:solidFill>
              <a:effectLst/>
              <a:uFillTx/>
              <a:latin typeface="FS Albert Pro Light" panose="02000503040000020004" pitchFamily="2" charset="0"/>
              <a:ea typeface="+mn-ea"/>
              <a:cs typeface="+mn-cs"/>
              <a:sym typeface="Helvetica Neue"/>
            </a:endParaRPr>
          </a:p>
        </p:txBody>
      </p:sp>
    </p:spTree>
    <p:extLst>
      <p:ext uri="{BB962C8B-B14F-4D97-AF65-F5344CB8AC3E}">
        <p14:creationId xmlns:p14="http://schemas.microsoft.com/office/powerpoint/2010/main" val="22581732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elpful reminders">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9C763CC-8321-9D4F-8AF6-4B2BA25CB11A}"/>
              </a:ext>
            </a:extLst>
          </p:cNvPr>
          <p:cNvSpPr txBox="1">
            <a:spLocks/>
          </p:cNvSpPr>
          <p:nvPr userDrawn="1"/>
        </p:nvSpPr>
        <p:spPr>
          <a:xfrm>
            <a:off x="223098" y="250718"/>
            <a:ext cx="8605591" cy="474496"/>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a:lstStyle>
          <a:p>
            <a:pPr lvl="0"/>
            <a:r>
              <a:rPr lang="en-US">
                <a:sym typeface="Helvetica Neue"/>
              </a:rPr>
              <a:t>Helpful reminders for branded presentations</a:t>
            </a:r>
          </a:p>
        </p:txBody>
      </p:sp>
      <p:sp>
        <p:nvSpPr>
          <p:cNvPr id="22" name="TextBox 21">
            <a:extLst>
              <a:ext uri="{FF2B5EF4-FFF2-40B4-BE49-F238E27FC236}">
                <a16:creationId xmlns:a16="http://schemas.microsoft.com/office/drawing/2014/main" id="{29D3F85B-2FAC-BE41-AEB8-57DC602265A7}"/>
              </a:ext>
            </a:extLst>
          </p:cNvPr>
          <p:cNvSpPr txBox="1"/>
          <p:nvPr userDrawn="1"/>
        </p:nvSpPr>
        <p:spPr>
          <a:xfrm>
            <a:off x="243018" y="1010883"/>
            <a:ext cx="3978764" cy="5563061"/>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Review all copy related to BD and BD products: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product names correct and identified with an approved generic noun descriptor? (Reference the approved BD trademark list.) Are generic descriptors in the right case? Is BD present before product names where appropriate?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products labeled properly with a trademark symbol (™) or registered trademark symbol (®) on each reference?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you describe BD products, segments, units and the company according to our standards? (e.g., not abbreviating business units, including organizational names)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Is the BD tagline, advancing the world of health™, used appropriately and written in italics when included in body copy?</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ensured BD or any BD product are not used in the possessive (e.g., BD’s) or plural forms?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address blocks correctly formatted (e.g., BD, Franklin Lakes, NJ, 07417, U.S.)?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BD websites formatted correctly with no www?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all of the links work?</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Did you include the proper copyright block and trademark byline, ensuring it has the current year, and modify for specific trademarks as needed?</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If for internal use only, have you included a confidentiality notice in the footer?</a:t>
            </a:r>
          </a:p>
        </p:txBody>
      </p:sp>
      <p:sp>
        <p:nvSpPr>
          <p:cNvPr id="66" name="TextBox 65">
            <a:extLst>
              <a:ext uri="{FF2B5EF4-FFF2-40B4-BE49-F238E27FC236}">
                <a16:creationId xmlns:a16="http://schemas.microsoft.com/office/drawing/2014/main" id="{052BD805-7D27-3C4E-AFC2-0BCC3CB09B2B}"/>
              </a:ext>
            </a:extLst>
          </p:cNvPr>
          <p:cNvSpPr txBox="1"/>
          <p:nvPr userDrawn="1"/>
        </p:nvSpPr>
        <p:spPr>
          <a:xfrm>
            <a:off x="4420792" y="1010883"/>
            <a:ext cx="3889527" cy="4493538"/>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Check the document for common errors and writing style: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Did you use the BD voice in active phrasing where possible?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you using contractions and relatable language?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t>
            </a:r>
            <a:r>
              <a:rPr kumimoji="0" lang="en-US" sz="1150" b="0" i="0" u="none" strike="noStrike" cap="none" spc="0" normalizeH="0" baseline="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em</a:t>
            </a: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dashes, </a:t>
            </a:r>
            <a:r>
              <a:rPr kumimoji="0" lang="en-US" sz="1150" b="0" i="0" u="none" strike="noStrike" cap="none" spc="0" normalizeH="0" baseline="0" err="1">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en</a:t>
            </a: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 dashes and hyphens used properly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and without spaces?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Is the copy clear of ampersands if they’re not in an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official name, R&amp;D or Q&amp;A?</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eliminated unneeded words?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words spelled correctly?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(Use spell check and your judgement—basil vs basal)</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any bulleted lists formatted correctly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(e.g., using parallel grammar, with punctuation </a:t>
            </a:r>
            <a:b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b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if sentences/without if fragments)?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unneeded serial commas deleted?</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all numbers from zero to nine spelled out? If not, is it only because they are part of an official name, product name, measurement or a combination of numbers less than 10 and greater than 10 in the same sentence?</a:t>
            </a:r>
          </a:p>
        </p:txBody>
      </p:sp>
      <p:sp>
        <p:nvSpPr>
          <p:cNvPr id="68" name="TextBox 67">
            <a:extLst>
              <a:ext uri="{FF2B5EF4-FFF2-40B4-BE49-F238E27FC236}">
                <a16:creationId xmlns:a16="http://schemas.microsoft.com/office/drawing/2014/main" id="{AFEED71F-1C6A-E149-B9CA-EE39E5357FDD}"/>
              </a:ext>
            </a:extLst>
          </p:cNvPr>
          <p:cNvSpPr txBox="1"/>
          <p:nvPr userDrawn="1"/>
        </p:nvSpPr>
        <p:spPr>
          <a:xfrm>
            <a:off x="8500192" y="1010883"/>
            <a:ext cx="3575496" cy="4439677"/>
          </a:xfrm>
          <a:prstGeom prst="rect">
            <a:avLst/>
          </a:prstGeom>
          <a:noFill/>
        </p:spPr>
        <p:txBody>
          <a:bodyPr wrap="square" rtlCol="0">
            <a:spAutoFit/>
          </a:bodyPr>
          <a:lstStyle/>
          <a:p>
            <a:pPr marL="228600" marR="0" indent="-228600" algn="l" defTabSz="2438338" rtl="0" fontAlgn="auto" latinLnBrk="0" hangingPunct="0">
              <a:lnSpc>
                <a:spcPct val="100000"/>
              </a:lnSpc>
              <a:spcBef>
                <a:spcPts val="900"/>
              </a:spcBef>
              <a:spcAft>
                <a:spcPts val="0"/>
              </a:spcAft>
              <a:buClrTx/>
              <a:buSzTx/>
              <a:buFontTx/>
              <a:buNone/>
              <a:tabLst/>
            </a:pPr>
            <a:r>
              <a:rPr kumimoji="0" lang="en-US" sz="1150" b="1" i="0" u="none" strike="noStrike" cap="none" spc="0" normalizeH="0" baseline="0">
                <a:ln>
                  <a:noFill/>
                </a:ln>
                <a:solidFill>
                  <a:schemeClr val="tx2"/>
                </a:solidFill>
                <a:effectLst/>
                <a:uFillTx/>
                <a:latin typeface="FS Albert Pro" panose="02000503040000020004" pitchFamily="2" charset="0"/>
                <a:ea typeface="+mn-ea"/>
                <a:cs typeface="+mn-cs"/>
                <a:sym typeface="Helvetica Neue"/>
              </a:rPr>
              <a:t>Check the references :</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Have you verified all people have the correct name and title using the Maxwell directory?</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Do page numbers match in the contents and body, and any mid-presentation contents lists?</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the citations correct via PubMed and in AMA style?</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references grouped together as one continuous block of copy at the end of the document under the header “References” (or Reference if there is only one)? Are they formatted correctly per AMA style and listed in the order in which they appeared in the document?</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mentions of “Data on file” changed to match their actual reference information?</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third-party trademarks identified with the correct symbol?</a:t>
            </a:r>
          </a:p>
          <a:p>
            <a:pPr marL="228600" indent="-228600" algn="l">
              <a:lnSpc>
                <a:spcPct val="100000"/>
              </a:lnSpc>
              <a:spcBef>
                <a:spcPts val="900"/>
              </a:spcBef>
              <a:spcAft>
                <a:spcPct val="0"/>
              </a:spcAft>
              <a:buFont typeface="Wingdings" pitchFamily="2" charset="2"/>
              <a:buChar char="q"/>
              <a:tabLst/>
            </a:pPr>
            <a:r>
              <a:rPr kumimoji="0" lang="en-US" sz="1150" b="0" i="0" u="none" strike="noStrike" cap="none" spc="0" normalizeH="0" baseline="0">
                <a:ln>
                  <a:noFill/>
                </a:ln>
                <a:solidFill>
                  <a:schemeClr val="tx2"/>
                </a:solidFill>
                <a:effectLst/>
                <a:uFillTx/>
                <a:latin typeface="FS Albert Pro Light" panose="02000503040000020004" pitchFamily="2" charset="0"/>
                <a:ea typeface="Verdana" panose="020B0604030504040204" pitchFamily="34" charset="0"/>
                <a:cs typeface="Calibri" panose="020F0502020204030204" pitchFamily="34" charset="0"/>
                <a:sym typeface="Helvetica Neue"/>
              </a:rPr>
              <a:t>Are references to third-party websites formatted exactly as they appear in the web browser? Do all of the links work?</a:t>
            </a:r>
          </a:p>
        </p:txBody>
      </p:sp>
      <p:sp>
        <p:nvSpPr>
          <p:cNvPr id="2" name="Rounded Rectangle 1">
            <a:extLst>
              <a:ext uri="{FF2B5EF4-FFF2-40B4-BE49-F238E27FC236}">
                <a16:creationId xmlns:a16="http://schemas.microsoft.com/office/drawing/2014/main" id="{01A3308E-6A93-5F4F-B6EE-4929BEFCCD39}"/>
              </a:ext>
            </a:extLst>
          </p:cNvPr>
          <p:cNvSpPr/>
          <p:nvPr userDrawn="1"/>
        </p:nvSpPr>
        <p:spPr>
          <a:xfrm>
            <a:off x="4645572" y="5959366"/>
            <a:ext cx="5675587" cy="64791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algn="l" defTabSz="2438338" hangingPunct="0"/>
            <a:r>
              <a:rPr lang="en-US" sz="1400">
                <a:solidFill>
                  <a:schemeClr val="bg2"/>
                </a:solidFill>
                <a:latin typeface="FS Albert Pro" panose="02000503040000020004" pitchFamily="2" charset="0"/>
                <a:sym typeface="Helvetica Neue"/>
              </a:rPr>
              <a:t>Please visit the </a:t>
            </a:r>
            <a:r>
              <a:rPr lang="en-US" sz="1400">
                <a:solidFill>
                  <a:schemeClr val="accent5"/>
                </a:solidFill>
                <a:latin typeface="FS Albert Pro" panose="02000503040000020004" pitchFamily="2" charset="0"/>
                <a:sym typeface="Helvetica Neue"/>
                <a:hlinkClick r:id="rId2">
                  <a:extLst>
                    <a:ext uri="{A12FA001-AC4F-418D-AE19-62706E023703}">
                      <ahyp:hlinkClr xmlns:ahyp="http://schemas.microsoft.com/office/drawing/2018/hyperlinkcolor" val="tx"/>
                    </a:ext>
                  </a:extLst>
                </a:hlinkClick>
              </a:rPr>
              <a:t>Writing Standards in Design System</a:t>
            </a:r>
            <a:r>
              <a:rPr lang="en-US" sz="1400">
                <a:solidFill>
                  <a:schemeClr val="accent5"/>
                </a:solidFill>
                <a:latin typeface="FS Albert Pro" panose="02000503040000020004" pitchFamily="2" charset="0"/>
                <a:sym typeface="Helvetica Neue"/>
              </a:rPr>
              <a:t> </a:t>
            </a:r>
            <a:r>
              <a:rPr lang="en-US" sz="1400">
                <a:solidFill>
                  <a:schemeClr val="bg2"/>
                </a:solidFill>
                <a:latin typeface="FS Albert Pro" panose="02000503040000020004" pitchFamily="2" charset="0"/>
                <a:sym typeface="Helvetica Neue"/>
              </a:rPr>
              <a:t>for more details.</a:t>
            </a:r>
          </a:p>
        </p:txBody>
      </p:sp>
    </p:spTree>
    <p:extLst>
      <p:ext uri="{BB962C8B-B14F-4D97-AF65-F5344CB8AC3E}">
        <p14:creationId xmlns:p14="http://schemas.microsoft.com/office/powerpoint/2010/main" val="226547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Color (Blue footer)">
    <p:spTree>
      <p:nvGrpSpPr>
        <p:cNvPr id="1" name=""/>
        <p:cNvGrpSpPr/>
        <p:nvPr/>
      </p:nvGrpSpPr>
      <p:grpSpPr>
        <a:xfrm>
          <a:off x="0" y="0"/>
          <a:ext cx="0" cy="0"/>
          <a:chOff x="0" y="0"/>
          <a:chExt cx="0" cy="0"/>
        </a:xfrm>
      </p:grpSpPr>
      <p:grpSp>
        <p:nvGrpSpPr>
          <p:cNvPr id="15" name="Graphic 7">
            <a:extLst>
              <a:ext uri="{FF2B5EF4-FFF2-40B4-BE49-F238E27FC236}">
                <a16:creationId xmlns:a16="http://schemas.microsoft.com/office/drawing/2014/main" id="{6C0CEA84-5D02-7047-A2DA-7A0E84E40A15}"/>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6" name="Freeform 15">
              <a:extLst>
                <a:ext uri="{FF2B5EF4-FFF2-40B4-BE49-F238E27FC236}">
                  <a16:creationId xmlns:a16="http://schemas.microsoft.com/office/drawing/2014/main" id="{F4E51D54-B935-674B-9277-1E7E0EF9F2C3}"/>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9B7E2193-15D3-9E46-9897-E0BD89B66DC4}"/>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1"/>
            </a:solidFill>
            <a:ln w="12846" cap="flat">
              <a:noFill/>
              <a:prstDash val="solid"/>
              <a:miter/>
            </a:ln>
          </p:spPr>
          <p:txBody>
            <a:bodyPr rtlCol="0" anchor="ctr"/>
            <a:lstStyle/>
            <a:p>
              <a:endParaRPr lang="en-US"/>
            </a:p>
          </p:txBody>
        </p:sp>
      </p:grpSp>
      <p:pic>
        <p:nvPicPr>
          <p:cNvPr id="26" name="Graphic 25" descr="BD Logo">
            <a:extLst>
              <a:ext uri="{FF2B5EF4-FFF2-40B4-BE49-F238E27FC236}">
                <a16:creationId xmlns:a16="http://schemas.microsoft.com/office/drawing/2014/main" id="{A708788F-3AAB-A745-B6F7-785C1DD95914}"/>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lvl1pPr>
              <a:defRPr>
                <a:solidFill>
                  <a:schemeClr val="bg2"/>
                </a:solidFill>
              </a:defRPr>
            </a:lvl1pPr>
          </a:lstStyle>
          <a:p>
            <a:endParaRPr lang="en-US"/>
          </a:p>
        </p:txBody>
      </p:sp>
      <p:sp>
        <p:nvSpPr>
          <p:cNvPr id="24" name="Text Placeholder 9">
            <a:extLst>
              <a:ext uri="{FF2B5EF4-FFF2-40B4-BE49-F238E27FC236}">
                <a16:creationId xmlns:a16="http://schemas.microsoft.com/office/drawing/2014/main" id="{12C78764-0214-084E-97AF-226509C4344B}"/>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accent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D114C4F1-15E4-FAC6-A7E9-2D44CA7304DC}"/>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539445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Image (Ultraviolet footer)">
    <p:spTree>
      <p:nvGrpSpPr>
        <p:cNvPr id="1" name=""/>
        <p:cNvGrpSpPr/>
        <p:nvPr/>
      </p:nvGrpSpPr>
      <p:grpSpPr>
        <a:xfrm>
          <a:off x="0" y="0"/>
          <a:ext cx="0" cy="0"/>
          <a:chOff x="0" y="0"/>
          <a:chExt cx="0" cy="0"/>
        </a:xfrm>
      </p:grpSpPr>
      <p:grpSp>
        <p:nvGrpSpPr>
          <p:cNvPr id="24" name="Graphic 7">
            <a:extLst>
              <a:ext uri="{FF2B5EF4-FFF2-40B4-BE49-F238E27FC236}">
                <a16:creationId xmlns:a16="http://schemas.microsoft.com/office/drawing/2014/main" id="{BE91ED7F-515B-3540-B2D2-1612B281BA21}"/>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25" name="Freeform 24">
              <a:extLst>
                <a:ext uri="{FF2B5EF4-FFF2-40B4-BE49-F238E27FC236}">
                  <a16:creationId xmlns:a16="http://schemas.microsoft.com/office/drawing/2014/main" id="{E4C64D4B-06B5-4A4A-8C0A-6640866E33C0}"/>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4"/>
            </a:solidFill>
            <a:ln w="12846"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EEE10FE-0ADE-8646-A1FA-381F3A1CEB6C}"/>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rgbClr val="F8F4F1"/>
            </a:solidFill>
            <a:ln w="12846" cap="flat">
              <a:noFill/>
              <a:prstDash val="solid"/>
              <a:miter/>
            </a:ln>
          </p:spPr>
          <p:txBody>
            <a:bodyPr rtlCol="0" anchor="ctr"/>
            <a:lstStyle/>
            <a:p>
              <a:endParaRPr lang="en-US"/>
            </a:p>
          </p:txBody>
        </p:sp>
      </p:grpSp>
      <p:pic>
        <p:nvPicPr>
          <p:cNvPr id="27" name="Graphic 26" descr="BD Logo">
            <a:extLst>
              <a:ext uri="{FF2B5EF4-FFF2-40B4-BE49-F238E27FC236}">
                <a16:creationId xmlns:a16="http://schemas.microsoft.com/office/drawing/2014/main" id="{EDBA01C8-20C6-A946-9330-30E837ED70B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8358" y="6311555"/>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2D25E7EA-8BF5-0900-E5E7-FE63B818DAE6}"/>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503878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Divider Image (Orange footer)">
    <p:spTree>
      <p:nvGrpSpPr>
        <p:cNvPr id="1" name=""/>
        <p:cNvGrpSpPr/>
        <p:nvPr/>
      </p:nvGrpSpPr>
      <p:grpSpPr>
        <a:xfrm>
          <a:off x="0" y="0"/>
          <a:ext cx="0" cy="0"/>
          <a:chOff x="0" y="0"/>
          <a:chExt cx="0" cy="0"/>
        </a:xfrm>
      </p:grpSpPr>
      <p:grpSp>
        <p:nvGrpSpPr>
          <p:cNvPr id="17" name="Graphic 7">
            <a:extLst>
              <a:ext uri="{FF2B5EF4-FFF2-40B4-BE49-F238E27FC236}">
                <a16:creationId xmlns:a16="http://schemas.microsoft.com/office/drawing/2014/main" id="{27AA023C-DA27-8C48-AE1D-C17D29FF6537}"/>
              </a:ext>
              <a:ext uri="{C183D7F6-B498-43B3-948B-1728B52AA6E4}">
                <adec:decorative xmlns:adec="http://schemas.microsoft.com/office/drawing/2017/decorative" val="1"/>
              </a:ext>
            </a:extLst>
          </p:cNvPr>
          <p:cNvGrpSpPr/>
          <p:nvPr userDrawn="1"/>
        </p:nvGrpSpPr>
        <p:grpSpPr>
          <a:xfrm>
            <a:off x="0" y="6309360"/>
            <a:ext cx="4196928" cy="551191"/>
            <a:chOff x="0" y="5474806"/>
            <a:chExt cx="4196928" cy="551191"/>
          </a:xfrm>
        </p:grpSpPr>
        <p:sp>
          <p:nvSpPr>
            <p:cNvPr id="18" name="Freeform 17">
              <a:extLst>
                <a:ext uri="{FF2B5EF4-FFF2-40B4-BE49-F238E27FC236}">
                  <a16:creationId xmlns:a16="http://schemas.microsoft.com/office/drawing/2014/main" id="{E3186F02-DEE3-5A42-8283-A31C1C0CF1D0}"/>
                </a:ext>
              </a:extLst>
            </p:cNvPr>
            <p:cNvSpPr/>
            <p:nvPr/>
          </p:nvSpPr>
          <p:spPr>
            <a:xfrm>
              <a:off x="0" y="5474806"/>
              <a:ext cx="4196928" cy="551191"/>
            </a:xfrm>
            <a:custGeom>
              <a:avLst/>
              <a:gdLst>
                <a:gd name="connsiteX0" fmla="*/ 0 w 4196928"/>
                <a:gd name="connsiteY0" fmla="*/ 0 h 551191"/>
                <a:gd name="connsiteX1" fmla="*/ 3919462 w 4196928"/>
                <a:gd name="connsiteY1" fmla="*/ 0 h 551191"/>
                <a:gd name="connsiteX2" fmla="*/ 4196928 w 4196928"/>
                <a:gd name="connsiteY2" fmla="*/ 275596 h 551191"/>
                <a:gd name="connsiteX3" fmla="*/ 4196928 w 4196928"/>
                <a:gd name="connsiteY3" fmla="*/ 275596 h 551191"/>
                <a:gd name="connsiteX4" fmla="*/ 3919462 w 4196928"/>
                <a:gd name="connsiteY4" fmla="*/ 551192 h 551191"/>
                <a:gd name="connsiteX5" fmla="*/ 0 w 4196928"/>
                <a:gd name="connsiteY5" fmla="*/ 551192 h 551191"/>
                <a:gd name="connsiteX6" fmla="*/ 0 w 4196928"/>
                <a:gd name="connsiteY6" fmla="*/ 551192 h 551191"/>
                <a:gd name="connsiteX7" fmla="*/ 0 w 4196928"/>
                <a:gd name="connsiteY7" fmla="*/ 0 h 551191"/>
                <a:gd name="connsiteX8" fmla="*/ 0 w 4196928"/>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928" h="551191">
                  <a:moveTo>
                    <a:pt x="0" y="0"/>
                  </a:moveTo>
                  <a:lnTo>
                    <a:pt x="3919462" y="0"/>
                  </a:lnTo>
                  <a:cubicBezTo>
                    <a:pt x="4072698" y="0"/>
                    <a:pt x="4196928" y="123388"/>
                    <a:pt x="4196928" y="275596"/>
                  </a:cubicBezTo>
                  <a:lnTo>
                    <a:pt x="4196928" y="275596"/>
                  </a:lnTo>
                  <a:cubicBezTo>
                    <a:pt x="4196928" y="427804"/>
                    <a:pt x="4072698" y="551192"/>
                    <a:pt x="3919462" y="551192"/>
                  </a:cubicBezTo>
                  <a:lnTo>
                    <a:pt x="0" y="551192"/>
                  </a:lnTo>
                  <a:lnTo>
                    <a:pt x="0" y="551192"/>
                  </a:lnTo>
                  <a:lnTo>
                    <a:pt x="0" y="0"/>
                  </a:lnTo>
                  <a:lnTo>
                    <a:pt x="0" y="0"/>
                  </a:lnTo>
                  <a:close/>
                </a:path>
              </a:pathLst>
            </a:custGeom>
            <a:solidFill>
              <a:schemeClr val="accent5"/>
            </a:solidFill>
            <a:ln w="12846"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CE2BCE5C-E473-6F4D-B2FB-CE5A1B246E5E}"/>
                </a:ext>
              </a:extLst>
            </p:cNvPr>
            <p:cNvSpPr/>
            <p:nvPr/>
          </p:nvSpPr>
          <p:spPr>
            <a:xfrm>
              <a:off x="0" y="5474806"/>
              <a:ext cx="1215197" cy="551191"/>
            </a:xfrm>
            <a:custGeom>
              <a:avLst/>
              <a:gdLst>
                <a:gd name="connsiteX0" fmla="*/ 0 w 1215197"/>
                <a:gd name="connsiteY0" fmla="*/ 0 h 551191"/>
                <a:gd name="connsiteX1" fmla="*/ 937732 w 1215197"/>
                <a:gd name="connsiteY1" fmla="*/ 0 h 551191"/>
                <a:gd name="connsiteX2" fmla="*/ 1215198 w 1215197"/>
                <a:gd name="connsiteY2" fmla="*/ 275596 h 551191"/>
                <a:gd name="connsiteX3" fmla="*/ 1215198 w 1215197"/>
                <a:gd name="connsiteY3" fmla="*/ 275596 h 551191"/>
                <a:gd name="connsiteX4" fmla="*/ 937732 w 1215197"/>
                <a:gd name="connsiteY4" fmla="*/ 551192 h 551191"/>
                <a:gd name="connsiteX5" fmla="*/ 0 w 1215197"/>
                <a:gd name="connsiteY5" fmla="*/ 551192 h 551191"/>
                <a:gd name="connsiteX6" fmla="*/ 0 w 1215197"/>
                <a:gd name="connsiteY6" fmla="*/ 551192 h 551191"/>
                <a:gd name="connsiteX7" fmla="*/ 0 w 1215197"/>
                <a:gd name="connsiteY7" fmla="*/ 0 h 551191"/>
                <a:gd name="connsiteX8" fmla="*/ 0 w 1215197"/>
                <a:gd name="connsiteY8" fmla="*/ 0 h 551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197" h="551191">
                  <a:moveTo>
                    <a:pt x="0" y="0"/>
                  </a:moveTo>
                  <a:lnTo>
                    <a:pt x="937732" y="0"/>
                  </a:lnTo>
                  <a:cubicBezTo>
                    <a:pt x="1090973" y="0"/>
                    <a:pt x="1215198" y="123388"/>
                    <a:pt x="1215198" y="275596"/>
                  </a:cubicBezTo>
                  <a:lnTo>
                    <a:pt x="1215198" y="275596"/>
                  </a:lnTo>
                  <a:cubicBezTo>
                    <a:pt x="1215198" y="427804"/>
                    <a:pt x="1090973" y="551192"/>
                    <a:pt x="937732" y="551192"/>
                  </a:cubicBezTo>
                  <a:lnTo>
                    <a:pt x="0" y="551192"/>
                  </a:lnTo>
                  <a:lnTo>
                    <a:pt x="0" y="551192"/>
                  </a:lnTo>
                  <a:lnTo>
                    <a:pt x="0" y="0"/>
                  </a:lnTo>
                  <a:lnTo>
                    <a:pt x="0" y="0"/>
                  </a:lnTo>
                  <a:close/>
                </a:path>
              </a:pathLst>
            </a:custGeom>
            <a:solidFill>
              <a:schemeClr val="accent2"/>
            </a:solidFill>
            <a:ln w="12846" cap="flat">
              <a:noFill/>
              <a:prstDash val="solid"/>
              <a:miter/>
            </a:ln>
          </p:spPr>
          <p:txBody>
            <a:bodyPr rtlCol="0" anchor="ctr"/>
            <a:lstStyle/>
            <a:p>
              <a:endParaRPr lang="en-US"/>
            </a:p>
          </p:txBody>
        </p:sp>
      </p:grpSp>
      <p:pic>
        <p:nvPicPr>
          <p:cNvPr id="20" name="Graphic 19" descr="BD Logo">
            <a:extLst>
              <a:ext uri="{FF2B5EF4-FFF2-40B4-BE49-F238E27FC236}">
                <a16:creationId xmlns:a16="http://schemas.microsoft.com/office/drawing/2014/main" id="{B9043865-3FD9-A146-82B8-52ED61E941D6}"/>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0584" y="6309360"/>
            <a:ext cx="1001864" cy="548640"/>
          </a:xfrm>
          <a:prstGeom prst="rect">
            <a:avLst/>
          </a:prstGeom>
        </p:spPr>
      </p:pic>
      <p:sp>
        <p:nvSpPr>
          <p:cNvPr id="4" name="Date Placeholder 3">
            <a:extLst>
              <a:ext uri="{FF2B5EF4-FFF2-40B4-BE49-F238E27FC236}">
                <a16:creationId xmlns:a16="http://schemas.microsoft.com/office/drawing/2014/main" id="{A133FD74-7546-3B46-BFC0-1875A82FCD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7540878-0B59-E340-B9B4-B97EB0D2E6BA}"/>
              </a:ext>
            </a:extLst>
          </p:cNvPr>
          <p:cNvSpPr>
            <a:spLocks noGrp="1"/>
          </p:cNvSpPr>
          <p:nvPr>
            <p:ph type="ftr" sz="quarter" idx="11"/>
          </p:nvPr>
        </p:nvSpPr>
        <p:spPr/>
        <p:txBody>
          <a:bodyPr/>
          <a:lstStyle/>
          <a:p>
            <a:endParaRPr lang="en-US"/>
          </a:p>
        </p:txBody>
      </p:sp>
      <p:sp>
        <p:nvSpPr>
          <p:cNvPr id="8" name="Picture Placeholder 7">
            <a:extLst>
              <a:ext uri="{FF2B5EF4-FFF2-40B4-BE49-F238E27FC236}">
                <a16:creationId xmlns:a16="http://schemas.microsoft.com/office/drawing/2014/main" id="{16F4EC13-13E6-7E4C-9D94-33A0CD9F9DCC}"/>
              </a:ext>
            </a:extLst>
          </p:cNvPr>
          <p:cNvSpPr>
            <a:spLocks noGrp="1"/>
          </p:cNvSpPr>
          <p:nvPr>
            <p:ph type="pic" sz="quarter" idx="13"/>
          </p:nvPr>
        </p:nvSpPr>
        <p:spPr>
          <a:xfrm>
            <a:off x="0" y="0"/>
            <a:ext cx="12192000" cy="6318504"/>
          </a:xfrm>
          <a:solidFill>
            <a:schemeClr val="accent6">
              <a:lumMod val="90000"/>
            </a:schemeClr>
          </a:solidFill>
        </p:spPr>
        <p:txBody>
          <a:bodyPr anchor="ctr"/>
          <a:lstStyle>
            <a:lvl1pPr marL="0" indent="0" algn="ctr">
              <a:buNone/>
              <a:defRPr/>
            </a:lvl1pPr>
          </a:lstStyle>
          <a:p>
            <a:r>
              <a:rPr lang="en-US"/>
              <a:t>Click icon to add picture</a:t>
            </a:r>
          </a:p>
        </p:txBody>
      </p:sp>
      <p:sp>
        <p:nvSpPr>
          <p:cNvPr id="3" name="Text Placeholder 2">
            <a:extLst>
              <a:ext uri="{FF2B5EF4-FFF2-40B4-BE49-F238E27FC236}">
                <a16:creationId xmlns:a16="http://schemas.microsoft.com/office/drawing/2014/main" id="{298DF7B2-8EF8-1348-A46A-3862F0F80C92}"/>
              </a:ext>
            </a:extLst>
          </p:cNvPr>
          <p:cNvSpPr>
            <a:spLocks noGrp="1"/>
          </p:cNvSpPr>
          <p:nvPr>
            <p:ph type="body" idx="1"/>
          </p:nvPr>
        </p:nvSpPr>
        <p:spPr>
          <a:xfrm>
            <a:off x="159488" y="3696328"/>
            <a:ext cx="10518111" cy="1500187"/>
          </a:xfrm>
        </p:spPr>
        <p:txBody>
          <a:bodyP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9">
            <a:extLst>
              <a:ext uri="{FF2B5EF4-FFF2-40B4-BE49-F238E27FC236}">
                <a16:creationId xmlns:a16="http://schemas.microsoft.com/office/drawing/2014/main" id="{7B124FA0-0703-5345-A38C-D0ADF7AED538}"/>
              </a:ext>
            </a:extLst>
          </p:cNvPr>
          <p:cNvSpPr>
            <a:spLocks noGrp="1"/>
          </p:cNvSpPr>
          <p:nvPr>
            <p:ph type="body" sz="quarter" idx="14" hasCustomPrompt="1"/>
          </p:nvPr>
        </p:nvSpPr>
        <p:spPr>
          <a:xfrm>
            <a:off x="4237746" y="6401118"/>
            <a:ext cx="4350073" cy="365125"/>
          </a:xfrm>
        </p:spPr>
        <p:txBody>
          <a:bodyPr anchor="ctr">
            <a:noAutofit/>
          </a:bodyPr>
          <a:lstStyle>
            <a:lvl1pPr marL="0" indent="0">
              <a:buNone/>
              <a:defRPr sz="800" b="0" i="0">
                <a:solidFill>
                  <a:schemeClr val="tx2"/>
                </a:solidFill>
                <a:latin typeface="FS Albert Pro" panose="02000503040000020004" pitchFamily="2" charset="0"/>
              </a:defRPr>
            </a:lvl1pPr>
            <a:lvl2pPr marL="457200" indent="0">
              <a:buNone/>
              <a:defRPr sz="800" b="0" i="0">
                <a:latin typeface="FS Albert Pro Light" panose="02000503040000020004" pitchFamily="2" charset="0"/>
              </a:defRPr>
            </a:lvl2pPr>
            <a:lvl3pPr marL="914400" indent="0">
              <a:buNone/>
              <a:defRPr sz="800" b="0" i="0">
                <a:latin typeface="FS Albert Pro Light" panose="02000503040000020004" pitchFamily="2" charset="0"/>
              </a:defRPr>
            </a:lvl3pPr>
            <a:lvl4pPr marL="1371600" indent="0">
              <a:buNone/>
              <a:defRPr sz="800" b="0" i="0">
                <a:latin typeface="FS Albert Pro Light" panose="02000503040000020004" pitchFamily="2" charset="0"/>
              </a:defRPr>
            </a:lvl4pPr>
            <a:lvl5pPr marL="1828800" indent="0">
              <a:buNone/>
              <a:defRPr sz="800" b="0" i="0">
                <a:latin typeface="FS Albert Pro Light" panose="02000503040000020004" pitchFamily="2" charset="0"/>
              </a:defRPr>
            </a:lvl5pPr>
          </a:lstStyle>
          <a:p>
            <a:pPr lvl="0"/>
            <a:r>
              <a:rPr lang="en-US"/>
              <a:t>Footnote can go here</a:t>
            </a:r>
          </a:p>
        </p:txBody>
      </p:sp>
      <p:sp>
        <p:nvSpPr>
          <p:cNvPr id="2" name="Title 1">
            <a:extLst>
              <a:ext uri="{FF2B5EF4-FFF2-40B4-BE49-F238E27FC236}">
                <a16:creationId xmlns:a16="http://schemas.microsoft.com/office/drawing/2014/main" id="{A2F1AC24-160D-E446-AA6B-62286A22EF01}"/>
              </a:ext>
            </a:extLst>
          </p:cNvPr>
          <p:cNvSpPr>
            <a:spLocks noGrp="1"/>
          </p:cNvSpPr>
          <p:nvPr>
            <p:ph type="title" hasCustomPrompt="1"/>
          </p:nvPr>
        </p:nvSpPr>
        <p:spPr>
          <a:xfrm>
            <a:off x="159488" y="408432"/>
            <a:ext cx="10518111" cy="2806405"/>
          </a:xfrm>
        </p:spPr>
        <p:txBody>
          <a:bodyPr anchor="b">
            <a:normAutofit/>
          </a:bodyPr>
          <a:lstStyle>
            <a:lvl1pPr>
              <a:lnSpc>
                <a:spcPct val="75000"/>
              </a:lnSpc>
              <a:defRPr sz="8800">
                <a:solidFill>
                  <a:schemeClr val="bg1"/>
                </a:solidFill>
              </a:defRPr>
            </a:lvl1pPr>
          </a:lstStyle>
          <a:p>
            <a:r>
              <a:rPr lang="en-US"/>
              <a:t>Section Divider</a:t>
            </a:r>
            <a:br>
              <a:rPr lang="en-US"/>
            </a:br>
            <a:r>
              <a:rPr lang="en-US"/>
              <a:t>Slide</a:t>
            </a:r>
          </a:p>
        </p:txBody>
      </p:sp>
      <p:sp>
        <p:nvSpPr>
          <p:cNvPr id="6" name="Slide Number Placeholder 5">
            <a:extLst>
              <a:ext uri="{FF2B5EF4-FFF2-40B4-BE49-F238E27FC236}">
                <a16:creationId xmlns:a16="http://schemas.microsoft.com/office/drawing/2014/main" id="{6F3E274B-B647-E15B-ED89-E12E907B21B6}"/>
              </a:ext>
            </a:extLst>
          </p:cNvPr>
          <p:cNvSpPr txBox="1">
            <a:spLocks/>
          </p:cNvSpPr>
          <p:nvPr userDrawn="1"/>
        </p:nvSpPr>
        <p:spPr>
          <a:xfrm>
            <a:off x="11313052" y="6401118"/>
            <a:ext cx="574148" cy="365125"/>
          </a:xfrm>
          <a:prstGeom prst="rect">
            <a:avLst/>
          </a:prstGeom>
        </p:spPr>
        <p:txBody>
          <a:bodyPr vert="horz" lIns="91440" tIns="45720" rIns="0" bIns="45720" rtlCol="0" anchor="ctr"/>
          <a:lstStyle>
            <a:defPPr>
              <a:defRPr lang="en-US"/>
            </a:defPPr>
            <a:lvl1pPr marL="0" algn="r" defTabSz="914400" rtl="0" eaLnBrk="1" latinLnBrk="0" hangingPunct="1">
              <a:defRPr sz="800" b="0" i="0" kern="1200">
                <a:solidFill>
                  <a:schemeClr val="tx2"/>
                </a:solidFill>
                <a:latin typeface="FS Albert Pro" panose="02000503040000020004"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73E888A-8B14-A546-8F91-EA73F9BB568F}"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344147732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A0C44C63-C4FC-3645-8554-6459C06F2C9F}"/>
              </a:ext>
            </a:extLst>
          </p:cNvPr>
          <p:cNvSpPr/>
          <p:nvPr userDrawn="1"/>
        </p:nvSpPr>
        <p:spPr>
          <a:xfrm>
            <a:off x="-9144" y="6311555"/>
            <a:ext cx="12207240" cy="557784"/>
          </a:xfrm>
          <a:custGeom>
            <a:avLst/>
            <a:gdLst>
              <a:gd name="connsiteX0" fmla="*/ 0 w 8307532"/>
              <a:gd name="connsiteY0" fmla="*/ 0 h 544250"/>
              <a:gd name="connsiteX1" fmla="*/ 8307533 w 8307532"/>
              <a:gd name="connsiteY1" fmla="*/ 0 h 544250"/>
              <a:gd name="connsiteX2" fmla="*/ 8307533 w 8307532"/>
              <a:gd name="connsiteY2" fmla="*/ 544251 h 544250"/>
              <a:gd name="connsiteX3" fmla="*/ 0 w 8307532"/>
              <a:gd name="connsiteY3" fmla="*/ 544251 h 544250"/>
            </a:gdLst>
            <a:ahLst/>
            <a:cxnLst>
              <a:cxn ang="0">
                <a:pos x="connsiteX0" y="connsiteY0"/>
              </a:cxn>
              <a:cxn ang="0">
                <a:pos x="connsiteX1" y="connsiteY1"/>
              </a:cxn>
              <a:cxn ang="0">
                <a:pos x="connsiteX2" y="connsiteY2"/>
              </a:cxn>
              <a:cxn ang="0">
                <a:pos x="connsiteX3" y="connsiteY3"/>
              </a:cxn>
            </a:cxnLst>
            <a:rect l="l" t="t" r="r" b="b"/>
            <a:pathLst>
              <a:path w="8307532" h="544250">
                <a:moveTo>
                  <a:pt x="0" y="0"/>
                </a:moveTo>
                <a:lnTo>
                  <a:pt x="8307533" y="0"/>
                </a:lnTo>
                <a:lnTo>
                  <a:pt x="8307533" y="544251"/>
                </a:lnTo>
                <a:lnTo>
                  <a:pt x="0" y="544251"/>
                </a:lnTo>
                <a:close/>
              </a:path>
            </a:pathLst>
          </a:custGeom>
          <a:solidFill>
            <a:schemeClr val="accent6"/>
          </a:solidFill>
          <a:ln w="12690"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214A2728-BF26-6C46-846C-CC0ABE6FA834}"/>
              </a:ext>
            </a:extLst>
          </p:cNvPr>
          <p:cNvSpPr>
            <a:spLocks noGrp="1"/>
          </p:cNvSpPr>
          <p:nvPr>
            <p:ph type="title"/>
          </p:nvPr>
        </p:nvSpPr>
        <p:spPr>
          <a:xfrm>
            <a:off x="224068" y="228600"/>
            <a:ext cx="10514556" cy="1371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B9B5EC85-F4F1-254F-846B-53BB23423353}"/>
              </a:ext>
            </a:extLst>
          </p:cNvPr>
          <p:cNvSpPr>
            <a:spLocks noGrp="1"/>
          </p:cNvSpPr>
          <p:nvPr>
            <p:ph type="body" idx="1"/>
          </p:nvPr>
        </p:nvSpPr>
        <p:spPr>
          <a:xfrm>
            <a:off x="224068" y="1604356"/>
            <a:ext cx="10514555" cy="45726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88D2D-1659-7D43-9713-1C0C786C21EE}"/>
              </a:ext>
            </a:extLst>
          </p:cNvPr>
          <p:cNvSpPr>
            <a:spLocks noGrp="1"/>
          </p:cNvSpPr>
          <p:nvPr>
            <p:ph type="dt" sz="half" idx="2"/>
          </p:nvPr>
        </p:nvSpPr>
        <p:spPr>
          <a:xfrm>
            <a:off x="3321957" y="6401118"/>
            <a:ext cx="819611" cy="365125"/>
          </a:xfrm>
          <a:prstGeom prst="rect">
            <a:avLst/>
          </a:prstGeom>
        </p:spPr>
        <p:txBody>
          <a:bodyPr vert="horz" lIns="91440" tIns="45720" rIns="91440" bIns="45720" rtlCol="0" anchor="ctr"/>
          <a:lstStyle>
            <a:lvl1pPr algn="l">
              <a:defRPr sz="800" b="0" i="0">
                <a:solidFill>
                  <a:schemeClr val="tx2"/>
                </a:solidFill>
                <a:latin typeface="FS Albert Pro" panose="02000503040000020004" pitchFamily="2" charset="0"/>
              </a:defRPr>
            </a:lvl1pPr>
          </a:lstStyle>
          <a:p>
            <a:endParaRPr lang="en-US"/>
          </a:p>
        </p:txBody>
      </p:sp>
      <p:sp>
        <p:nvSpPr>
          <p:cNvPr id="5" name="Footer Placeholder 4">
            <a:extLst>
              <a:ext uri="{FF2B5EF4-FFF2-40B4-BE49-F238E27FC236}">
                <a16:creationId xmlns:a16="http://schemas.microsoft.com/office/drawing/2014/main" id="{6219FF17-0B95-1746-92E3-50F6A92CB747}"/>
              </a:ext>
            </a:extLst>
          </p:cNvPr>
          <p:cNvSpPr>
            <a:spLocks noGrp="1"/>
          </p:cNvSpPr>
          <p:nvPr>
            <p:ph type="ftr" sz="quarter" idx="3"/>
          </p:nvPr>
        </p:nvSpPr>
        <p:spPr>
          <a:xfrm>
            <a:off x="1198181" y="6401118"/>
            <a:ext cx="2134102" cy="365125"/>
          </a:xfrm>
          <a:prstGeom prst="rect">
            <a:avLst/>
          </a:prstGeom>
        </p:spPr>
        <p:txBody>
          <a:bodyPr vert="horz" lIns="91440" tIns="45720" rIns="91440" bIns="45720" rtlCol="0" anchor="ctr"/>
          <a:lstStyle>
            <a:lvl1pPr algn="r">
              <a:defRPr sz="800" b="0" i="0">
                <a:solidFill>
                  <a:schemeClr val="tx2"/>
                </a:solidFill>
                <a:latin typeface="FS Albert Pro" panose="02000503040000020004" pitchFamily="2" charset="0"/>
              </a:defRPr>
            </a:lvl1pPr>
          </a:lstStyle>
          <a:p>
            <a:endParaRPr lang="en-US"/>
          </a:p>
        </p:txBody>
      </p:sp>
      <p:sp>
        <p:nvSpPr>
          <p:cNvPr id="6" name="TextBox 5">
            <a:extLst>
              <a:ext uri="{FF2B5EF4-FFF2-40B4-BE49-F238E27FC236}">
                <a16:creationId xmlns:a16="http://schemas.microsoft.com/office/drawing/2014/main" id="{AB686EB2-A846-BEC9-9829-5563EDB46C19}"/>
              </a:ext>
            </a:extLst>
          </p:cNvPr>
          <p:cNvSpPr txBox="1"/>
          <p:nvPr userDrawn="1">
            <p:extLst>
              <p:ext uri="{1162E1C5-73C7-4A58-AE30-91384D911F3F}">
                <p184:classification xmlns:p184="http://schemas.microsoft.com/office/powerpoint/2018/4/main" val="ftr"/>
              </p:ext>
            </p:extLst>
          </p:nvPr>
        </p:nvSpPr>
        <p:spPr>
          <a:xfrm>
            <a:off x="0" y="6736080"/>
            <a:ext cx="11887200" cy="123111"/>
          </a:xfrm>
          <a:prstGeom prst="rect">
            <a:avLst/>
          </a:prstGeom>
        </p:spPr>
        <p:txBody>
          <a:bodyPr horzOverflow="overflow" lIns="0" tIns="0" rIns="0" bIns="0">
            <a:spAutoFit/>
          </a:bodyPr>
          <a:lstStyle/>
          <a:p>
            <a:pPr algn="r"/>
            <a:r>
              <a:rPr lang="en-US" sz="800">
                <a:solidFill>
                  <a:schemeClr val="tx1"/>
                </a:solidFill>
                <a:latin typeface="Calibri" panose="020F0502020204030204" pitchFamily="34" charset="0"/>
                <a:cs typeface="Calibri" panose="020F0502020204030204" pitchFamily="34" charset="0"/>
              </a:rPr>
              <a:t>CONFIDENTIAL–FOR INTERNAL USE ONLY</a:t>
            </a:r>
          </a:p>
        </p:txBody>
      </p:sp>
    </p:spTree>
    <p:extLst>
      <p:ext uri="{BB962C8B-B14F-4D97-AF65-F5344CB8AC3E}">
        <p14:creationId xmlns:p14="http://schemas.microsoft.com/office/powerpoint/2010/main" val="2605679883"/>
      </p:ext>
    </p:extLst>
  </p:cSld>
  <p:clrMap bg1="lt1" tx1="dk1" bg2="lt2" tx2="dk2" accent1="accent1" accent2="accent2" accent3="accent3" accent4="accent4" accent5="accent5" accent6="accent6" hlink="hlink" folHlink="folHlink"/>
  <p:sldLayoutIdLst>
    <p:sldLayoutId id="2147483718" r:id="rId1"/>
    <p:sldLayoutId id="2147483701" r:id="rId2"/>
    <p:sldLayoutId id="2147483702" r:id="rId3"/>
    <p:sldLayoutId id="2147483703" r:id="rId4"/>
    <p:sldLayoutId id="2147483720" r:id="rId5"/>
    <p:sldLayoutId id="2147483669" r:id="rId6"/>
    <p:sldLayoutId id="2147483685" r:id="rId7"/>
    <p:sldLayoutId id="2147483726" r:id="rId8"/>
    <p:sldLayoutId id="2147483670" r:id="rId9"/>
    <p:sldLayoutId id="2147483686" r:id="rId10"/>
    <p:sldLayoutId id="2147483660" r:id="rId11"/>
    <p:sldLayoutId id="2147483696" r:id="rId12"/>
    <p:sldLayoutId id="2147483671" r:id="rId13"/>
    <p:sldLayoutId id="2147483661" r:id="rId14"/>
    <p:sldLayoutId id="2147483672" r:id="rId15"/>
    <p:sldLayoutId id="2147483687" r:id="rId16"/>
    <p:sldLayoutId id="2147483727" r:id="rId17"/>
    <p:sldLayoutId id="2147483673" r:id="rId18"/>
    <p:sldLayoutId id="2147483688" r:id="rId19"/>
    <p:sldLayoutId id="2147483719" r:id="rId20"/>
    <p:sldLayoutId id="2147483674" r:id="rId21"/>
    <p:sldLayoutId id="2147483689" r:id="rId22"/>
    <p:sldLayoutId id="2147483663" r:id="rId23"/>
    <p:sldLayoutId id="2147483675" r:id="rId24"/>
    <p:sldLayoutId id="2147483690" r:id="rId25"/>
    <p:sldLayoutId id="2147483721" r:id="rId26"/>
    <p:sldLayoutId id="2147483676" r:id="rId27"/>
    <p:sldLayoutId id="2147483691" r:id="rId28"/>
    <p:sldLayoutId id="2147483722" r:id="rId29"/>
    <p:sldLayoutId id="2147483697" r:id="rId30"/>
    <p:sldLayoutId id="2147483677" r:id="rId31"/>
    <p:sldLayoutId id="2147483723" r:id="rId32"/>
    <p:sldLayoutId id="2147483698" r:id="rId33"/>
    <p:sldLayoutId id="2147483678" r:id="rId34"/>
    <p:sldLayoutId id="2147483662" r:id="rId35"/>
    <p:sldLayoutId id="2147483699" r:id="rId36"/>
    <p:sldLayoutId id="2147483679" r:id="rId37"/>
    <p:sldLayoutId id="2147483725" r:id="rId38"/>
    <p:sldLayoutId id="2147483700" r:id="rId39"/>
    <p:sldLayoutId id="2147483680" r:id="rId40"/>
    <p:sldLayoutId id="2147483664" r:id="rId41"/>
    <p:sldLayoutId id="2147483681" r:id="rId42"/>
    <p:sldLayoutId id="2147483692" r:id="rId43"/>
    <p:sldLayoutId id="2147483665" r:id="rId44"/>
    <p:sldLayoutId id="2147483682" r:id="rId45"/>
    <p:sldLayoutId id="2147483693" r:id="rId46"/>
    <p:sldLayoutId id="2147483666" r:id="rId47"/>
    <p:sldLayoutId id="2147483683" r:id="rId48"/>
    <p:sldLayoutId id="2147483694" r:id="rId49"/>
    <p:sldLayoutId id="2147483667" r:id="rId50"/>
    <p:sldLayoutId id="2147483684" r:id="rId51"/>
    <p:sldLayoutId id="2147483695" r:id="rId52"/>
    <p:sldLayoutId id="2147483668" r:id="rId53"/>
    <p:sldLayoutId id="2147483704" r:id="rId54"/>
    <p:sldLayoutId id="2147483705" r:id="rId55"/>
    <p:sldLayoutId id="2147483713" r:id="rId56"/>
    <p:sldLayoutId id="2147483712" r:id="rId57"/>
    <p:sldLayoutId id="2147483714" r:id="rId58"/>
    <p:sldLayoutId id="2147483715" r:id="rId59"/>
    <p:sldLayoutId id="2147483716" r:id="rId60"/>
    <p:sldLayoutId id="2147483724" r:id="rId61"/>
    <p:sldLayoutId id="2147483706" r:id="rId62"/>
    <p:sldLayoutId id="2147483711" r:id="rId63"/>
    <p:sldLayoutId id="2147483707" r:id="rId64"/>
    <p:sldLayoutId id="2147483708" r:id="rId65"/>
    <p:sldLayoutId id="2147483709" r:id="rId66"/>
    <p:sldLayoutId id="2147483710" r:id="rId67"/>
  </p:sldLayoutIdLst>
  <p:hf sldNum="0" hdr="0"/>
  <p:txStyles>
    <p:titleStyle>
      <a:lvl1pPr algn="l" defTabSz="914400" rtl="0" eaLnBrk="1" latinLnBrk="0" hangingPunct="1">
        <a:lnSpc>
          <a:spcPct val="90000"/>
        </a:lnSpc>
        <a:spcBef>
          <a:spcPct val="0"/>
        </a:spcBef>
        <a:buNone/>
        <a:defRPr sz="3000" b="0" i="0" kern="1200">
          <a:solidFill>
            <a:schemeClr val="tx2"/>
          </a:solidFill>
          <a:latin typeface="FS Albert Pro Light" panose="0200050304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b="0" i="0" kern="1200">
          <a:solidFill>
            <a:schemeClr val="tx1"/>
          </a:solidFill>
          <a:latin typeface="FS Albert Pro Light" panose="0200050304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FS Albert Pro Light" panose="0200050304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FS Albert Pro Light" panose="0200050304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FS Albert Pro Light" panose="0200050304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793FFA-2760-CF05-50D2-47FF6CC9FBDB}"/>
              </a:ext>
            </a:extLst>
          </p:cNvPr>
          <p:cNvSpPr>
            <a:spLocks noGrp="1"/>
          </p:cNvSpPr>
          <p:nvPr>
            <p:ph type="body" sz="quarter" idx="4294967295"/>
          </p:nvPr>
        </p:nvSpPr>
        <p:spPr>
          <a:xfrm>
            <a:off x="7840663" y="6400800"/>
            <a:ext cx="4351337" cy="365125"/>
          </a:xfrm>
        </p:spPr>
        <p:txBody>
          <a:bodyPr/>
          <a:lstStyle/>
          <a:p>
            <a:r>
              <a:rPr lang="en-US" dirty="0"/>
              <a:t>Advancing the world of health</a:t>
            </a:r>
          </a:p>
        </p:txBody>
      </p:sp>
      <p:sp>
        <p:nvSpPr>
          <p:cNvPr id="10" name="Subtitle 9">
            <a:extLst>
              <a:ext uri="{FF2B5EF4-FFF2-40B4-BE49-F238E27FC236}">
                <a16:creationId xmlns:a16="http://schemas.microsoft.com/office/drawing/2014/main" id="{34A6E2AD-2FA2-1E4B-B7EE-019EAC8036BE}"/>
              </a:ext>
            </a:extLst>
          </p:cNvPr>
          <p:cNvSpPr>
            <a:spLocks noGrp="1"/>
          </p:cNvSpPr>
          <p:nvPr>
            <p:ph type="body" idx="4294967295"/>
          </p:nvPr>
        </p:nvSpPr>
        <p:spPr>
          <a:xfrm>
            <a:off x="110168" y="1658067"/>
            <a:ext cx="10515600" cy="776661"/>
          </a:xfrm>
          <a:solidFill>
            <a:schemeClr val="accent3"/>
          </a:solidFill>
        </p:spPr>
        <p:txBody>
          <a:bodyPr>
            <a:normAutofit/>
          </a:bodyPr>
          <a:lstStyle/>
          <a:p>
            <a:r>
              <a:rPr lang="en-US" sz="2000" dirty="0">
                <a:solidFill>
                  <a:srgbClr val="FFFF00"/>
                </a:solidFill>
              </a:rPr>
              <a:t>Dhungel, Ravi </a:t>
            </a:r>
          </a:p>
          <a:p>
            <a:r>
              <a:rPr lang="en-US" sz="2000" dirty="0">
                <a:solidFill>
                  <a:srgbClr val="FFFF00"/>
                </a:solidFill>
              </a:rPr>
              <a:t>Staff Design Quality Cyber Security Engineer </a:t>
            </a:r>
          </a:p>
        </p:txBody>
      </p:sp>
      <p:sp>
        <p:nvSpPr>
          <p:cNvPr id="9" name="Title 8">
            <a:extLst>
              <a:ext uri="{FF2B5EF4-FFF2-40B4-BE49-F238E27FC236}">
                <a16:creationId xmlns:a16="http://schemas.microsoft.com/office/drawing/2014/main" id="{9C92FDF7-30C2-4840-A29E-6BB30AD917E5}"/>
              </a:ext>
            </a:extLst>
          </p:cNvPr>
          <p:cNvSpPr>
            <a:spLocks noGrp="1"/>
          </p:cNvSpPr>
          <p:nvPr>
            <p:ph type="title" idx="4294967295"/>
          </p:nvPr>
        </p:nvSpPr>
        <p:spPr>
          <a:xfrm>
            <a:off x="0" y="92075"/>
            <a:ext cx="10515600" cy="1584325"/>
          </a:xfrm>
        </p:spPr>
        <p:txBody>
          <a:bodyPr>
            <a:normAutofit fontScale="90000"/>
          </a:bodyPr>
          <a:lstStyle/>
          <a:p>
            <a:r>
              <a:rPr lang="en-US" sz="4000" b="1" dirty="0"/>
              <a:t>Building Resilient Vulnerability Management Program </a:t>
            </a:r>
            <a:br>
              <a:rPr lang="en-US" sz="4000" b="1" dirty="0"/>
            </a:br>
            <a:br>
              <a:rPr lang="en-US" sz="4000" b="1" dirty="0"/>
            </a:br>
            <a:endParaRPr lang="en-US" sz="4000" b="1" dirty="0"/>
          </a:p>
        </p:txBody>
      </p:sp>
      <p:sp>
        <p:nvSpPr>
          <p:cNvPr id="3" name="Title 8">
            <a:extLst>
              <a:ext uri="{FF2B5EF4-FFF2-40B4-BE49-F238E27FC236}">
                <a16:creationId xmlns:a16="http://schemas.microsoft.com/office/drawing/2014/main" id="{B5A9F153-4718-12C4-B136-1195FDE10131}"/>
              </a:ext>
            </a:extLst>
          </p:cNvPr>
          <p:cNvSpPr txBox="1">
            <a:spLocks/>
          </p:cNvSpPr>
          <p:nvPr/>
        </p:nvSpPr>
        <p:spPr>
          <a:xfrm>
            <a:off x="6352780" y="4616891"/>
            <a:ext cx="4531885" cy="776661"/>
          </a:xfrm>
          <a:prstGeom prst="rect">
            <a:avLst/>
          </a:prstGeom>
        </p:spPr>
        <p:txBody>
          <a:bodyPr vert="horz" lIns="91440" tIns="45720" rIns="91440" bIns="45720" rtlCol="0" anchor="b">
            <a:normAutofit/>
          </a:bodyPr>
          <a:lstStyle>
            <a:lvl1pPr algn="l" defTabSz="914400" rtl="0" eaLnBrk="1" latinLnBrk="0" hangingPunct="1">
              <a:lnSpc>
                <a:spcPct val="75000"/>
              </a:lnSpc>
              <a:spcBef>
                <a:spcPct val="0"/>
              </a:spcBef>
              <a:buNone/>
              <a:defRPr sz="11000" b="0" i="0" kern="1200">
                <a:solidFill>
                  <a:schemeClr val="bg1"/>
                </a:solidFill>
                <a:latin typeface="FS Albert Pro Light" panose="02000503040000020004" pitchFamily="2" charset="0"/>
                <a:ea typeface="+mj-ea"/>
                <a:cs typeface="+mj-cs"/>
              </a:defRPr>
            </a:lvl1pPr>
          </a:lstStyle>
          <a:p>
            <a:r>
              <a:rPr lang="en-US" sz="3200" b="1" dirty="0">
                <a:solidFill>
                  <a:schemeClr val="tx1"/>
                </a:solidFill>
                <a:latin typeface="FS Albert Pro Light"/>
              </a:rPr>
              <a:t>Practitioners Approach</a:t>
            </a:r>
            <a:endParaRPr lang="en-US" sz="3200" b="1" dirty="0">
              <a:solidFill>
                <a:schemeClr val="tx1"/>
              </a:solidFill>
            </a:endParaRPr>
          </a:p>
        </p:txBody>
      </p:sp>
    </p:spTree>
    <p:extLst>
      <p:ext uri="{BB962C8B-B14F-4D97-AF65-F5344CB8AC3E}">
        <p14:creationId xmlns:p14="http://schemas.microsoft.com/office/powerpoint/2010/main" val="1880460484"/>
      </p:ext>
    </p:extLst>
  </p:cSld>
  <p:clrMapOvr>
    <a:masterClrMapping/>
  </p:clrMapOvr>
  <mc:AlternateContent xmlns:mc="http://schemas.openxmlformats.org/markup-compatibility/2006">
    <mc:Choice xmlns:p14="http://schemas.microsoft.com/office/powerpoint/2010/main" Requires="p14">
      <p:transition spd="slow" p14:dur="2000" advTm="21956"/>
    </mc:Choice>
    <mc:Fallback>
      <p:transition spd="slow" advTm="219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BDD27-228B-F9C7-D2C8-F621EADD388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5752994-BE2F-B517-4169-9ED92C0F5A52}"/>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45855DCB-510D-8E0C-B7A8-37EA564F5137}"/>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E52F1125-6DDE-83DD-C92E-5EF00B059D8D}"/>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50" name="TextBox 49">
            <a:extLst>
              <a:ext uri="{FF2B5EF4-FFF2-40B4-BE49-F238E27FC236}">
                <a16:creationId xmlns:a16="http://schemas.microsoft.com/office/drawing/2014/main" id="{373BA657-B33E-D522-6E73-0ED73586C1A7}"/>
              </a:ext>
            </a:extLst>
          </p:cNvPr>
          <p:cNvSpPr txBox="1"/>
          <p:nvPr/>
        </p:nvSpPr>
        <p:spPr>
          <a:xfrm>
            <a:off x="197084" y="462708"/>
            <a:ext cx="11205373" cy="5938410"/>
          </a:xfrm>
          <a:prstGeom prst="rect">
            <a:avLst/>
          </a:prstGeom>
        </p:spPr>
        <p:txBody>
          <a:bodyPr vert="horz" lIns="91440" tIns="45720" rIns="91440" bIns="45720" rtlCol="0">
            <a:noAutofit/>
          </a:bodyPr>
          <a:lstStyle/>
          <a:p>
            <a:pPr>
              <a:lnSpc>
                <a:spcPct val="90000"/>
              </a:lnSpc>
              <a:spcBef>
                <a:spcPts val="1000"/>
              </a:spcBef>
            </a:pPr>
            <a:endParaRPr lang="en-US" dirty="0">
              <a:latin typeface="FS Albert Pro Light" panose="02000503040000020004" pitchFamily="2" charset="0"/>
            </a:endParaRPr>
          </a:p>
          <a:p>
            <a:endParaRPr lang="en-US" dirty="0">
              <a:solidFill>
                <a:srgbClr val="FFFF00"/>
              </a:solidFill>
            </a:endParaRPr>
          </a:p>
          <a:p>
            <a:endParaRPr lang="en-US" dirty="0"/>
          </a:p>
          <a:p>
            <a:r>
              <a:rPr lang="en-US" dirty="0"/>
              <a:t>Challenges on onboarding vulnerabilities ( Core product, third party library/modules ) , scattered across different teams (complex product)</a:t>
            </a:r>
          </a:p>
          <a:p>
            <a:endParaRPr lang="en-US" dirty="0"/>
          </a:p>
          <a:p>
            <a:r>
              <a:rPr lang="en-US" dirty="0"/>
              <a:t>Centralized vulnerability management Is the most</a:t>
            </a:r>
          </a:p>
          <a:p>
            <a:endParaRPr lang="en-US" dirty="0"/>
          </a:p>
          <a:p>
            <a:r>
              <a:rPr lang="en-US" dirty="0"/>
              <a:t>Decreasing on-boarding processing time of vulnerabilities </a:t>
            </a:r>
          </a:p>
          <a:p>
            <a:endParaRPr lang="en-US" dirty="0">
              <a:solidFill>
                <a:schemeClr val="tx2"/>
              </a:solidFill>
            </a:endParaRPr>
          </a:p>
          <a:p>
            <a:r>
              <a:rPr lang="en-US" dirty="0">
                <a:solidFill>
                  <a:schemeClr val="tx2"/>
                </a:solidFill>
              </a:rPr>
              <a:t>Prioritizing the vulnerabilities on the basis of  Risk</a:t>
            </a:r>
          </a:p>
          <a:p>
            <a:endParaRPr lang="en-US" dirty="0">
              <a:solidFill>
                <a:schemeClr val="tx2"/>
              </a:solidFill>
            </a:endParaRPr>
          </a:p>
          <a:p>
            <a:r>
              <a:rPr lang="en-US" dirty="0">
                <a:solidFill>
                  <a:schemeClr val="tx2"/>
                </a:solidFill>
              </a:rPr>
              <a:t>Vulnerabilities based on impact and likelihood + focus on exploitability + (Safety)</a:t>
            </a:r>
          </a:p>
          <a:p>
            <a:endParaRPr lang="en-US" dirty="0"/>
          </a:p>
          <a:p>
            <a:r>
              <a:rPr lang="en-US" b="1" i="1" dirty="0"/>
              <a:t>Scoring Framework – specific to the product, team, consistency is the most.</a:t>
            </a:r>
          </a:p>
          <a:p>
            <a:r>
              <a:rPr lang="en-US" dirty="0"/>
              <a:t>Ex- Risk score = &gt; </a:t>
            </a:r>
            <a:r>
              <a:rPr lang="en-US" b="1" dirty="0"/>
              <a:t>NIST800-30 – Likelihood [ Discoverability, Exploitability, Reproducibility – borrowed from Microsoft DREAD framework]  X Impact [ Individual , Organization, Operations, Assets ]  - Singaporean Model</a:t>
            </a:r>
          </a:p>
          <a:p>
            <a:endParaRPr lang="en-US" b="1" dirty="0"/>
          </a:p>
          <a:p>
            <a:r>
              <a:rPr lang="en-US" b="1" dirty="0"/>
              <a:t>Ex- **CVSS Score + Exploitability (CVSS score is vulnerability score not a risk score) </a:t>
            </a:r>
          </a:p>
          <a:p>
            <a:endParaRPr lang="en-US" b="1" dirty="0"/>
          </a:p>
          <a:p>
            <a:r>
              <a:rPr lang="en-US" dirty="0">
                <a:latin typeface="FS Albert Pro Light" panose="02000503040000020004" pitchFamily="2" charset="0"/>
              </a:rPr>
              <a:t>**Not a standard score </a:t>
            </a:r>
          </a:p>
        </p:txBody>
      </p:sp>
      <p:sp>
        <p:nvSpPr>
          <p:cNvPr id="15" name="Title 14">
            <a:extLst>
              <a:ext uri="{FF2B5EF4-FFF2-40B4-BE49-F238E27FC236}">
                <a16:creationId xmlns:a16="http://schemas.microsoft.com/office/drawing/2014/main" id="{4B497D38-D9B0-0315-65F3-7447CCB4CAF3}"/>
              </a:ext>
            </a:extLst>
          </p:cNvPr>
          <p:cNvSpPr>
            <a:spLocks noGrp="1"/>
          </p:cNvSpPr>
          <p:nvPr>
            <p:ph type="title"/>
          </p:nvPr>
        </p:nvSpPr>
        <p:spPr>
          <a:xfrm>
            <a:off x="224068" y="228600"/>
            <a:ext cx="10514556" cy="1005289"/>
          </a:xfrm>
          <a:solidFill>
            <a:schemeClr val="accent3"/>
          </a:solidFill>
        </p:spPr>
        <p:txBody>
          <a:bodyPr vert="horz" lIns="91440" tIns="45720" rIns="91440" bIns="45720" rtlCol="0" anchor="t">
            <a:normAutofit/>
          </a:bodyPr>
          <a:lstStyle/>
          <a:p>
            <a:r>
              <a:rPr lang="en-US" sz="4800" b="0" i="0" kern="1200" dirty="0">
                <a:solidFill>
                  <a:schemeClr val="bg1"/>
                </a:solidFill>
                <a:latin typeface="FS Albert Pro Light" panose="02000503040000020004" pitchFamily="2" charset="0"/>
                <a:ea typeface="+mj-ea"/>
                <a:cs typeface="+mj-cs"/>
              </a:rPr>
              <a:t>Risk Management of Vulnerabilities</a:t>
            </a:r>
          </a:p>
        </p:txBody>
      </p:sp>
      <p:sp>
        <p:nvSpPr>
          <p:cNvPr id="2" name="Rectangle 1">
            <a:extLst>
              <a:ext uri="{FF2B5EF4-FFF2-40B4-BE49-F238E27FC236}">
                <a16:creationId xmlns:a16="http://schemas.microsoft.com/office/drawing/2014/main" id="{E8C0768A-67FA-C941-4066-8F9B444CF5B8}"/>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6885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A29A3-C363-FB05-0104-04D60909C88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762F2AC3-B052-B236-664A-E17A25A4891C}"/>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B988E01B-2ED7-B05D-52CE-AA6C4789690D}"/>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1D9515BA-77FE-3D47-8E93-DB61AE9DE030}"/>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50" name="TextBox 49">
            <a:extLst>
              <a:ext uri="{FF2B5EF4-FFF2-40B4-BE49-F238E27FC236}">
                <a16:creationId xmlns:a16="http://schemas.microsoft.com/office/drawing/2014/main" id="{1E9FA11C-D9DF-E01A-3DBC-70656574E66A}"/>
              </a:ext>
            </a:extLst>
          </p:cNvPr>
          <p:cNvSpPr txBox="1"/>
          <p:nvPr/>
        </p:nvSpPr>
        <p:spPr>
          <a:xfrm>
            <a:off x="224068" y="1219200"/>
            <a:ext cx="10514555" cy="4957763"/>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dirty="0">
                <a:latin typeface="FS Albert Pro Light" panose="02000503040000020004" pitchFamily="2" charset="0"/>
              </a:rPr>
              <a:t>9.1 Security Risk Management Report</a:t>
            </a:r>
          </a:p>
          <a:p>
            <a:endParaRPr lang="en-US" dirty="0">
              <a:solidFill>
                <a:srgbClr val="FFFF00"/>
              </a:solidFill>
            </a:endParaRPr>
          </a:p>
          <a:p>
            <a:r>
              <a:rPr lang="en-US" dirty="0">
                <a:solidFill>
                  <a:schemeClr val="tx2"/>
                </a:solidFill>
              </a:rPr>
              <a:t>No scoring frameworks are perfect</a:t>
            </a:r>
          </a:p>
          <a:p>
            <a:endParaRPr lang="en-US" dirty="0">
              <a:solidFill>
                <a:schemeClr val="tx2"/>
              </a:solidFill>
            </a:endParaRPr>
          </a:p>
          <a:p>
            <a:r>
              <a:rPr lang="en-US" dirty="0">
                <a:solidFill>
                  <a:schemeClr val="tx2"/>
                </a:solidFill>
              </a:rPr>
              <a:t>Challenges on performing security</a:t>
            </a:r>
          </a:p>
          <a:p>
            <a:r>
              <a:rPr lang="en-US" dirty="0">
                <a:solidFill>
                  <a:schemeClr val="tx2"/>
                </a:solidFill>
              </a:rPr>
              <a:t>risk assessment versus safety risk </a:t>
            </a:r>
          </a:p>
          <a:p>
            <a:r>
              <a:rPr lang="en-US" dirty="0">
                <a:solidFill>
                  <a:schemeClr val="tx2"/>
                </a:solidFill>
              </a:rPr>
              <a:t>Assessment. Non Prob Vs. Prob.</a:t>
            </a:r>
          </a:p>
          <a:p>
            <a:endParaRPr lang="en-US" dirty="0">
              <a:solidFill>
                <a:schemeClr val="tx2"/>
              </a:solidFill>
            </a:endParaRPr>
          </a:p>
          <a:p>
            <a:r>
              <a:rPr lang="en-US" dirty="0">
                <a:solidFill>
                  <a:schemeClr val="tx2"/>
                </a:solidFill>
              </a:rPr>
              <a:t>Engaging risk management team</a:t>
            </a:r>
          </a:p>
          <a:p>
            <a:r>
              <a:rPr lang="en-US" dirty="0">
                <a:solidFill>
                  <a:schemeClr val="tx2"/>
                </a:solidFill>
              </a:rPr>
              <a:t>and medical/clinical affairs team early </a:t>
            </a:r>
          </a:p>
          <a:p>
            <a:r>
              <a:rPr lang="en-US" dirty="0">
                <a:solidFill>
                  <a:schemeClr val="tx2"/>
                </a:solidFill>
              </a:rPr>
              <a:t>in the discussion</a:t>
            </a:r>
          </a:p>
          <a:p>
            <a:endParaRPr lang="en-US" dirty="0">
              <a:solidFill>
                <a:schemeClr val="tx2"/>
              </a:solidFill>
            </a:endParaRPr>
          </a:p>
          <a:p>
            <a:r>
              <a:rPr lang="en-US" dirty="0">
                <a:solidFill>
                  <a:schemeClr val="tx2"/>
                </a:solidFill>
              </a:rPr>
              <a:t>ANSI/AAMI SW96:2023 Standard for </a:t>
            </a:r>
          </a:p>
          <a:p>
            <a:r>
              <a:rPr lang="en-US" dirty="0">
                <a:solidFill>
                  <a:schemeClr val="tx2"/>
                </a:solidFill>
              </a:rPr>
              <a:t>medical device security – security </a:t>
            </a:r>
          </a:p>
          <a:p>
            <a:r>
              <a:rPr lang="en-US" dirty="0">
                <a:solidFill>
                  <a:schemeClr val="tx2"/>
                </a:solidFill>
              </a:rPr>
              <a:t>risk management for device </a:t>
            </a:r>
          </a:p>
          <a:p>
            <a:r>
              <a:rPr lang="en-US" dirty="0">
                <a:solidFill>
                  <a:schemeClr val="tx2"/>
                </a:solidFill>
              </a:rPr>
              <a:t>manufacturers </a:t>
            </a:r>
          </a:p>
        </p:txBody>
      </p:sp>
      <p:sp>
        <p:nvSpPr>
          <p:cNvPr id="15" name="Title 14">
            <a:extLst>
              <a:ext uri="{FF2B5EF4-FFF2-40B4-BE49-F238E27FC236}">
                <a16:creationId xmlns:a16="http://schemas.microsoft.com/office/drawing/2014/main" id="{D3903ED1-2435-CC6B-4DBD-C0788B2B2103}"/>
              </a:ext>
            </a:extLst>
          </p:cNvPr>
          <p:cNvSpPr>
            <a:spLocks noGrp="1"/>
          </p:cNvSpPr>
          <p:nvPr>
            <p:ph type="title"/>
          </p:nvPr>
        </p:nvSpPr>
        <p:spPr>
          <a:xfrm>
            <a:off x="224068" y="228600"/>
            <a:ext cx="10514556" cy="1371600"/>
          </a:xfrm>
          <a:solidFill>
            <a:schemeClr val="accent3"/>
          </a:solidFill>
        </p:spPr>
        <p:txBody>
          <a:bodyPr vert="horz" lIns="91440" tIns="45720" rIns="91440" bIns="45720" rtlCol="0" anchor="t">
            <a:normAutofit fontScale="90000"/>
          </a:bodyPr>
          <a:lstStyle/>
          <a:p>
            <a:r>
              <a:rPr lang="en-US" sz="4800" dirty="0">
                <a:solidFill>
                  <a:schemeClr val="bg1"/>
                </a:solidFill>
              </a:rPr>
              <a:t>Cyber Risk Versus Risk Management Process  </a:t>
            </a:r>
            <a:endParaRPr lang="en-US" sz="4800" b="0" i="0" kern="1200" dirty="0">
              <a:solidFill>
                <a:schemeClr val="bg1"/>
              </a:solidFill>
              <a:latin typeface="FS Albert Pro Light" panose="02000503040000020004" pitchFamily="2" charset="0"/>
              <a:ea typeface="+mj-ea"/>
              <a:cs typeface="+mj-cs"/>
            </a:endParaRPr>
          </a:p>
        </p:txBody>
      </p:sp>
      <p:pic>
        <p:nvPicPr>
          <p:cNvPr id="7" name="Picture 6">
            <a:extLst>
              <a:ext uri="{FF2B5EF4-FFF2-40B4-BE49-F238E27FC236}">
                <a16:creationId xmlns:a16="http://schemas.microsoft.com/office/drawing/2014/main" id="{F88CD6DD-6F37-6C33-9358-DAD31D27ED7F}"/>
              </a:ext>
            </a:extLst>
          </p:cNvPr>
          <p:cNvPicPr>
            <a:picLocks noChangeAspect="1"/>
          </p:cNvPicPr>
          <p:nvPr/>
        </p:nvPicPr>
        <p:blipFill>
          <a:blip r:embed="rId2"/>
          <a:stretch>
            <a:fillRect/>
          </a:stretch>
        </p:blipFill>
        <p:spPr>
          <a:xfrm>
            <a:off x="3811836" y="1392903"/>
            <a:ext cx="8380164" cy="4991357"/>
          </a:xfrm>
          <a:prstGeom prst="rect">
            <a:avLst/>
          </a:prstGeom>
        </p:spPr>
      </p:pic>
      <p:sp>
        <p:nvSpPr>
          <p:cNvPr id="2" name="Rectangle 1">
            <a:extLst>
              <a:ext uri="{FF2B5EF4-FFF2-40B4-BE49-F238E27FC236}">
                <a16:creationId xmlns:a16="http://schemas.microsoft.com/office/drawing/2014/main" id="{C0950765-BCF9-A821-CFC9-F0A50C094CD3}"/>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893569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8B2CB-709E-FA87-92DC-1778DA4721E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D7320CA-5B18-CA8C-63BA-2AC3D8BF1841}"/>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11691359-260C-2499-671A-23D675A1989E}"/>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7C51F82B-653B-9329-BB8E-687525063331}"/>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50" name="TextBox 49">
            <a:extLst>
              <a:ext uri="{FF2B5EF4-FFF2-40B4-BE49-F238E27FC236}">
                <a16:creationId xmlns:a16="http://schemas.microsoft.com/office/drawing/2014/main" id="{DE35059A-77CF-2725-48AB-92BA28F5028A}"/>
              </a:ext>
            </a:extLst>
          </p:cNvPr>
          <p:cNvSpPr txBox="1"/>
          <p:nvPr/>
        </p:nvSpPr>
        <p:spPr>
          <a:xfrm>
            <a:off x="224068" y="1219200"/>
            <a:ext cx="10514555" cy="4957763"/>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dirty="0">
                <a:latin typeface="FS Albert Pro Light" panose="02000503040000020004" pitchFamily="2" charset="0"/>
              </a:rPr>
              <a:t>9.1 Security Risk Management Report</a:t>
            </a:r>
          </a:p>
          <a:p>
            <a:endParaRPr lang="en-US" sz="1800" dirty="0"/>
          </a:p>
          <a:p>
            <a:r>
              <a:rPr lang="en-US" dirty="0"/>
              <a:t>	- Moving security to the left  //DevSecOps movement www.devsecops.org</a:t>
            </a:r>
          </a:p>
          <a:p>
            <a:endParaRPr lang="en-US" sz="1800" dirty="0"/>
          </a:p>
          <a:p>
            <a:r>
              <a:rPr lang="en-US" sz="1800" dirty="0"/>
              <a:t>    		-Secure Product Development Life Cycle (SPDLC)</a:t>
            </a:r>
            <a:r>
              <a:rPr lang="en-US" dirty="0"/>
              <a:t> 	</a:t>
            </a:r>
          </a:p>
          <a:p>
            <a:r>
              <a:rPr lang="en-US" dirty="0"/>
              <a:t>		-Secure CICD process </a:t>
            </a:r>
          </a:p>
          <a:p>
            <a:r>
              <a:rPr lang="en-US" dirty="0"/>
              <a:t>		-Secure key/certificate management management etc.</a:t>
            </a:r>
          </a:p>
          <a:p>
            <a:r>
              <a:rPr lang="en-US" dirty="0"/>
              <a:t>		-Threat Modeling</a:t>
            </a:r>
          </a:p>
          <a:p>
            <a:r>
              <a:rPr lang="en-US" dirty="0"/>
              <a:t>		-Architectural Diagrams</a:t>
            </a:r>
          </a:p>
          <a:p>
            <a:r>
              <a:rPr lang="en-US" dirty="0"/>
              <a:t>		-Static/Dynamic Scanning </a:t>
            </a:r>
          </a:p>
          <a:p>
            <a:r>
              <a:rPr lang="en-US" dirty="0"/>
              <a:t>		-secure configuration and hardening</a:t>
            </a:r>
          </a:p>
          <a:p>
            <a:r>
              <a:rPr lang="en-US" dirty="0"/>
              <a:t>		</a:t>
            </a:r>
            <a:endParaRPr lang="en-US" sz="1800" dirty="0"/>
          </a:p>
          <a:p>
            <a:r>
              <a:rPr lang="en-US" dirty="0"/>
              <a:t>	</a:t>
            </a:r>
            <a:r>
              <a:rPr lang="en-US" sz="1800" dirty="0"/>
              <a:t>- Implementing patches and updates –  process in place, legacy takes many days and months.</a:t>
            </a:r>
          </a:p>
          <a:p>
            <a:endParaRPr lang="en-US" sz="1800" dirty="0"/>
          </a:p>
          <a:p>
            <a:r>
              <a:rPr lang="en-US" sz="1800" dirty="0"/>
              <a:t>    	- Network segmentation and isolation ( Helps to contain the environment  in the incidence)</a:t>
            </a:r>
          </a:p>
          <a:p>
            <a:endParaRPr lang="en-US" sz="1800" dirty="0"/>
          </a:p>
          <a:p>
            <a:endParaRPr lang="en-US" sz="1800" dirty="0"/>
          </a:p>
          <a:p>
            <a:endParaRPr lang="en-US" dirty="0">
              <a:solidFill>
                <a:srgbClr val="FFFF00"/>
              </a:solidFill>
            </a:endParaRPr>
          </a:p>
        </p:txBody>
      </p:sp>
      <p:sp>
        <p:nvSpPr>
          <p:cNvPr id="15" name="Title 14">
            <a:extLst>
              <a:ext uri="{FF2B5EF4-FFF2-40B4-BE49-F238E27FC236}">
                <a16:creationId xmlns:a16="http://schemas.microsoft.com/office/drawing/2014/main" id="{C8F3E7E0-F84C-FD42-04A3-84E511AFD115}"/>
              </a:ext>
            </a:extLst>
          </p:cNvPr>
          <p:cNvSpPr>
            <a:spLocks noGrp="1"/>
          </p:cNvSpPr>
          <p:nvPr>
            <p:ph type="title"/>
          </p:nvPr>
        </p:nvSpPr>
        <p:spPr>
          <a:xfrm>
            <a:off x="224068" y="228600"/>
            <a:ext cx="10514556" cy="1371600"/>
          </a:xfrm>
          <a:solidFill>
            <a:schemeClr val="accent3"/>
          </a:solidFill>
        </p:spPr>
        <p:txBody>
          <a:bodyPr vert="horz" lIns="91440" tIns="45720" rIns="91440" bIns="45720" rtlCol="0" anchor="t">
            <a:normAutofit/>
          </a:bodyPr>
          <a:lstStyle/>
          <a:p>
            <a:r>
              <a:rPr lang="en-US" sz="4800" b="0" i="0" kern="1200" dirty="0">
                <a:solidFill>
                  <a:schemeClr val="bg1"/>
                </a:solidFill>
                <a:latin typeface="FS Albert Pro Light" panose="02000503040000020004" pitchFamily="2" charset="0"/>
                <a:ea typeface="+mj-ea"/>
                <a:cs typeface="+mj-cs"/>
              </a:rPr>
              <a:t>Mitigation Strategies</a:t>
            </a:r>
          </a:p>
        </p:txBody>
      </p:sp>
      <p:sp>
        <p:nvSpPr>
          <p:cNvPr id="2" name="Rectangle 1">
            <a:extLst>
              <a:ext uri="{FF2B5EF4-FFF2-40B4-BE49-F238E27FC236}">
                <a16:creationId xmlns:a16="http://schemas.microsoft.com/office/drawing/2014/main" id="{9ABAC357-D477-BE8F-44C5-EFC82D911710}"/>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513489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153DF-B2D0-C3A2-C521-C03A6EF72DD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10FCB72C-D6B3-F6CF-1807-4FC67C6585E5}"/>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B4F7FF58-0185-66CA-E6E7-393FE032628B}"/>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EEAD353E-9820-8046-CC10-83D2197543C1}"/>
              </a:ext>
            </a:extLst>
          </p:cNvPr>
          <p:cNvSpPr>
            <a:spLocks noGrp="1"/>
          </p:cNvSpPr>
          <p:nvPr>
            <p:ph type="body" sz="quarter" idx="14"/>
          </p:nvPr>
        </p:nvSpPr>
        <p:spPr>
          <a:xfrm>
            <a:off x="4237746" y="6401118"/>
            <a:ext cx="4350073" cy="365125"/>
          </a:xfrm>
        </p:spPr>
        <p:txBody>
          <a:bodyPr/>
          <a:lstStyle/>
          <a:p>
            <a:endParaRPr lang="en-US" dirty="0"/>
          </a:p>
        </p:txBody>
      </p:sp>
      <p:sp>
        <p:nvSpPr>
          <p:cNvPr id="50" name="TextBox 49">
            <a:extLst>
              <a:ext uri="{FF2B5EF4-FFF2-40B4-BE49-F238E27FC236}">
                <a16:creationId xmlns:a16="http://schemas.microsoft.com/office/drawing/2014/main" id="{29E1EC3C-219A-C677-4DBF-43658BDA3DED}"/>
              </a:ext>
            </a:extLst>
          </p:cNvPr>
          <p:cNvSpPr txBox="1"/>
          <p:nvPr/>
        </p:nvSpPr>
        <p:spPr>
          <a:xfrm>
            <a:off x="224068" y="1949986"/>
            <a:ext cx="10514555" cy="4226977"/>
          </a:xfrm>
          <a:prstGeom prst="rect">
            <a:avLst/>
          </a:prstGeom>
        </p:spPr>
        <p:txBody>
          <a:bodyPr vert="horz" lIns="91440" tIns="45720" rIns="91440" bIns="45720" rtlCol="0">
            <a:normAutofit/>
          </a:bodyPr>
          <a:lstStyle/>
          <a:p>
            <a:r>
              <a:rPr lang="en-US" b="1" dirty="0">
                <a:solidFill>
                  <a:schemeClr val="tx2"/>
                </a:solidFill>
              </a:rPr>
              <a:t>Continuous Monitoring (Pre-market and Post-market environments)</a:t>
            </a:r>
          </a:p>
          <a:p>
            <a:r>
              <a:rPr lang="en-US" dirty="0">
                <a:solidFill>
                  <a:schemeClr val="tx2"/>
                </a:solidFill>
              </a:rPr>
              <a:t>	</a:t>
            </a:r>
          </a:p>
          <a:p>
            <a:r>
              <a:rPr lang="en-US" dirty="0">
                <a:solidFill>
                  <a:schemeClr val="tx2"/>
                </a:solidFill>
              </a:rPr>
              <a:t>	Threat Intel platforms (H-ISAC, VirusTotal, CISA </a:t>
            </a:r>
            <a:r>
              <a:rPr lang="en-US" dirty="0" err="1">
                <a:solidFill>
                  <a:schemeClr val="tx2"/>
                </a:solidFill>
              </a:rPr>
              <a:t>etc</a:t>
            </a:r>
            <a:r>
              <a:rPr lang="en-US" dirty="0">
                <a:solidFill>
                  <a:schemeClr val="tx2"/>
                </a:solidFill>
              </a:rPr>
              <a:t>)</a:t>
            </a:r>
          </a:p>
          <a:p>
            <a:r>
              <a:rPr lang="en-US" dirty="0">
                <a:solidFill>
                  <a:schemeClr val="tx2"/>
                </a:solidFill>
              </a:rPr>
              <a:t>	Vulnerability Scanning</a:t>
            </a:r>
          </a:p>
          <a:p>
            <a:r>
              <a:rPr lang="en-US" dirty="0">
                <a:solidFill>
                  <a:schemeClr val="tx2"/>
                </a:solidFill>
              </a:rPr>
              <a:t>	Static Scanning</a:t>
            </a:r>
          </a:p>
          <a:p>
            <a:r>
              <a:rPr lang="en-US" dirty="0">
                <a:solidFill>
                  <a:schemeClr val="tx2"/>
                </a:solidFill>
              </a:rPr>
              <a:t>	SBOM Tools</a:t>
            </a:r>
          </a:p>
          <a:p>
            <a:r>
              <a:rPr lang="en-US" dirty="0">
                <a:solidFill>
                  <a:schemeClr val="tx2"/>
                </a:solidFill>
              </a:rPr>
              <a:t>	Third Party Monitoring</a:t>
            </a:r>
          </a:p>
          <a:p>
            <a:r>
              <a:rPr lang="en-US" dirty="0">
                <a:solidFill>
                  <a:schemeClr val="tx2"/>
                </a:solidFill>
              </a:rPr>
              <a:t>	Customer Feedback</a:t>
            </a:r>
          </a:p>
          <a:p>
            <a:r>
              <a:rPr lang="en-US" dirty="0">
                <a:solidFill>
                  <a:schemeClr val="tx2"/>
                </a:solidFill>
              </a:rPr>
              <a:t>	Situational Analysis</a:t>
            </a:r>
          </a:p>
          <a:p>
            <a:r>
              <a:rPr lang="en-US" dirty="0">
                <a:solidFill>
                  <a:schemeClr val="tx2"/>
                </a:solidFill>
              </a:rPr>
              <a:t>	Governance Report</a:t>
            </a:r>
          </a:p>
          <a:p>
            <a:r>
              <a:rPr lang="en-US" dirty="0">
                <a:solidFill>
                  <a:schemeClr val="tx2"/>
                </a:solidFill>
              </a:rPr>
              <a:t>	Severity of the Vulnerability ( zero-day, third party etc.)</a:t>
            </a:r>
          </a:p>
          <a:p>
            <a:r>
              <a:rPr lang="en-US" dirty="0">
                <a:solidFill>
                  <a:schemeClr val="tx2"/>
                </a:solidFill>
              </a:rPr>
              <a:t>	Regulatory requirements </a:t>
            </a:r>
          </a:p>
          <a:p>
            <a:r>
              <a:rPr lang="en-US" dirty="0">
                <a:solidFill>
                  <a:schemeClr val="tx2"/>
                </a:solidFill>
              </a:rPr>
              <a:t>	FDA metrics  ( helps in trending of the vulnerabilities )</a:t>
            </a:r>
          </a:p>
          <a:p>
            <a:endParaRPr lang="en-US" dirty="0">
              <a:solidFill>
                <a:schemeClr val="tx2"/>
              </a:solidFill>
            </a:endParaRPr>
          </a:p>
          <a:p>
            <a:endParaRPr lang="en-US" dirty="0">
              <a:solidFill>
                <a:schemeClr val="tx2"/>
              </a:solidFill>
            </a:endParaRPr>
          </a:p>
        </p:txBody>
      </p:sp>
      <p:sp>
        <p:nvSpPr>
          <p:cNvPr id="15" name="Title 14">
            <a:extLst>
              <a:ext uri="{FF2B5EF4-FFF2-40B4-BE49-F238E27FC236}">
                <a16:creationId xmlns:a16="http://schemas.microsoft.com/office/drawing/2014/main" id="{CE4424E0-94DD-7BA6-8EA2-F6CB61052FEC}"/>
              </a:ext>
            </a:extLst>
          </p:cNvPr>
          <p:cNvSpPr>
            <a:spLocks noGrp="1"/>
          </p:cNvSpPr>
          <p:nvPr>
            <p:ph type="title"/>
          </p:nvPr>
        </p:nvSpPr>
        <p:spPr>
          <a:xfrm>
            <a:off x="224068" y="228600"/>
            <a:ext cx="11453812" cy="1371600"/>
          </a:xfrm>
          <a:solidFill>
            <a:schemeClr val="accent3"/>
          </a:solidFill>
        </p:spPr>
        <p:txBody>
          <a:bodyPr vert="horz" lIns="91440" tIns="45720" rIns="91440" bIns="45720" rtlCol="0" anchor="t">
            <a:normAutofit/>
          </a:bodyPr>
          <a:lstStyle/>
          <a:p>
            <a:r>
              <a:rPr lang="en-US" sz="4800" dirty="0">
                <a:solidFill>
                  <a:srgbClr val="FFFF00"/>
                </a:solidFill>
              </a:rPr>
              <a:t>Monitoring and Detection</a:t>
            </a:r>
            <a:endParaRPr lang="en-US" sz="4800" b="0" i="0" kern="1200" dirty="0">
              <a:solidFill>
                <a:srgbClr val="FFFF00"/>
              </a:solidFill>
              <a:latin typeface="FS Albert Pro Light" panose="02000503040000020004" pitchFamily="2" charset="0"/>
              <a:ea typeface="+mj-ea"/>
              <a:cs typeface="+mj-cs"/>
            </a:endParaRPr>
          </a:p>
        </p:txBody>
      </p:sp>
      <p:sp>
        <p:nvSpPr>
          <p:cNvPr id="2" name="Rectangle 1">
            <a:extLst>
              <a:ext uri="{FF2B5EF4-FFF2-40B4-BE49-F238E27FC236}">
                <a16:creationId xmlns:a16="http://schemas.microsoft.com/office/drawing/2014/main" id="{71224C88-6B73-89BF-3ED1-2D9998136A5C}"/>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599081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D3BDE-D278-3FB6-B97D-02BF8AD1B24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3F030FC-07AA-FB31-3AC4-39D1F21F48D4}"/>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670EAA04-2790-A2EA-BB7A-9372B26140B5}"/>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786CBA4E-6333-5ADF-9369-4CBBC3B553E8}"/>
              </a:ext>
            </a:extLst>
          </p:cNvPr>
          <p:cNvSpPr>
            <a:spLocks noGrp="1"/>
          </p:cNvSpPr>
          <p:nvPr>
            <p:ph type="body" sz="quarter" idx="14"/>
          </p:nvPr>
        </p:nvSpPr>
        <p:spPr>
          <a:xfrm>
            <a:off x="4237746" y="6401118"/>
            <a:ext cx="4350073" cy="365125"/>
          </a:xfrm>
        </p:spPr>
        <p:txBody>
          <a:bodyPr/>
          <a:lstStyle/>
          <a:p>
            <a:endParaRPr lang="en-US" dirty="0"/>
          </a:p>
        </p:txBody>
      </p:sp>
      <p:sp>
        <p:nvSpPr>
          <p:cNvPr id="50" name="TextBox 49">
            <a:extLst>
              <a:ext uri="{FF2B5EF4-FFF2-40B4-BE49-F238E27FC236}">
                <a16:creationId xmlns:a16="http://schemas.microsoft.com/office/drawing/2014/main" id="{3A85F04E-CEC7-C74A-B5DA-BF4118A95CE9}"/>
              </a:ext>
            </a:extLst>
          </p:cNvPr>
          <p:cNvSpPr txBox="1"/>
          <p:nvPr/>
        </p:nvSpPr>
        <p:spPr>
          <a:xfrm>
            <a:off x="224068" y="1949986"/>
            <a:ext cx="10514555" cy="4226977"/>
          </a:xfrm>
          <a:prstGeom prst="rect">
            <a:avLst/>
          </a:prstGeom>
        </p:spPr>
        <p:txBody>
          <a:bodyPr vert="horz" lIns="91440" tIns="45720" rIns="91440" bIns="45720" rtlCol="0">
            <a:normAutofit/>
          </a:bodyPr>
          <a:lstStyle/>
          <a:p>
            <a:pPr marL="285750" indent="-285750">
              <a:buFont typeface="Arial" panose="020B0604020202020204" pitchFamily="34" charset="0"/>
              <a:buChar char="•"/>
            </a:pPr>
            <a:r>
              <a:rPr lang="en-US" dirty="0"/>
              <a:t>Percentage of identified vulnerabilities that are updated or patched (defect density); </a:t>
            </a:r>
          </a:p>
          <a:p>
            <a:r>
              <a:rPr lang="en-US" b="1" dirty="0"/>
              <a:t>(OTS/ Third party will skew this metric)</a:t>
            </a:r>
          </a:p>
          <a:p>
            <a:endParaRPr lang="en-US" b="1" dirty="0"/>
          </a:p>
          <a:p>
            <a:pPr marL="285750" indent="-285750">
              <a:buFont typeface="Arial" panose="020B0604020202020204" pitchFamily="34" charset="0"/>
              <a:buChar char="•"/>
            </a:pPr>
            <a:r>
              <a:rPr lang="en-US" dirty="0"/>
              <a:t>Duration from vulnerability identification to when it is updated or patched; and</a:t>
            </a:r>
          </a:p>
          <a:p>
            <a:r>
              <a:rPr lang="en-US" b="1" dirty="0"/>
              <a:t>( Many deferral including third party will skew this metric)</a:t>
            </a:r>
          </a:p>
          <a:p>
            <a:endParaRPr lang="en-US" b="1" dirty="0"/>
          </a:p>
          <a:p>
            <a:pPr marL="285750" indent="-285750">
              <a:buFont typeface="Arial" panose="020B0604020202020204" pitchFamily="34" charset="0"/>
              <a:buChar char="•"/>
            </a:pPr>
            <a:r>
              <a:rPr lang="en-US" dirty="0"/>
              <a:t> Duration from when an update or patch is available to complete implementation in devices deployed in the field, to the extent known.</a:t>
            </a:r>
          </a:p>
          <a:p>
            <a:r>
              <a:rPr lang="en-US" dirty="0">
                <a:solidFill>
                  <a:schemeClr val="tx2"/>
                </a:solidFill>
              </a:rPr>
              <a:t>( </a:t>
            </a:r>
            <a:r>
              <a:rPr lang="en-US" b="1" dirty="0">
                <a:solidFill>
                  <a:schemeClr val="tx2"/>
                </a:solidFill>
              </a:rPr>
              <a:t>Challenge to the legacy products that has multiple versions and need to patch manually in the field </a:t>
            </a:r>
            <a:r>
              <a:rPr lang="en-US" dirty="0">
                <a:solidFill>
                  <a:schemeClr val="tx2"/>
                </a:solidFill>
              </a:rPr>
              <a:t>) </a:t>
            </a:r>
          </a:p>
        </p:txBody>
      </p:sp>
      <p:sp>
        <p:nvSpPr>
          <p:cNvPr id="15" name="Title 14">
            <a:extLst>
              <a:ext uri="{FF2B5EF4-FFF2-40B4-BE49-F238E27FC236}">
                <a16:creationId xmlns:a16="http://schemas.microsoft.com/office/drawing/2014/main" id="{B68EFB7A-E2F6-8AD2-6CF2-DE007E183BB6}"/>
              </a:ext>
            </a:extLst>
          </p:cNvPr>
          <p:cNvSpPr>
            <a:spLocks noGrp="1"/>
          </p:cNvSpPr>
          <p:nvPr>
            <p:ph type="title"/>
          </p:nvPr>
        </p:nvSpPr>
        <p:spPr>
          <a:xfrm>
            <a:off x="224068" y="228600"/>
            <a:ext cx="11453812" cy="1371600"/>
          </a:xfrm>
          <a:solidFill>
            <a:schemeClr val="accent3"/>
          </a:solidFill>
        </p:spPr>
        <p:txBody>
          <a:bodyPr vert="horz" lIns="91440" tIns="45720" rIns="91440" bIns="45720" rtlCol="0" anchor="t">
            <a:normAutofit/>
          </a:bodyPr>
          <a:lstStyle/>
          <a:p>
            <a:r>
              <a:rPr lang="en-US" sz="4800" dirty="0">
                <a:solidFill>
                  <a:srgbClr val="FFFF00"/>
                </a:solidFill>
              </a:rPr>
              <a:t>FDA Security Metrics</a:t>
            </a:r>
            <a:endParaRPr lang="en-US" sz="4800" b="0" i="0" kern="1200" dirty="0">
              <a:solidFill>
                <a:srgbClr val="FFFF00"/>
              </a:solidFill>
              <a:latin typeface="FS Albert Pro Light" panose="02000503040000020004" pitchFamily="2" charset="0"/>
              <a:ea typeface="+mj-ea"/>
              <a:cs typeface="+mj-cs"/>
            </a:endParaRPr>
          </a:p>
        </p:txBody>
      </p:sp>
      <p:sp>
        <p:nvSpPr>
          <p:cNvPr id="2" name="Rectangle 1">
            <a:extLst>
              <a:ext uri="{FF2B5EF4-FFF2-40B4-BE49-F238E27FC236}">
                <a16:creationId xmlns:a16="http://schemas.microsoft.com/office/drawing/2014/main" id="{7A7C73E9-0745-5F96-49BE-373637570FF3}"/>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449435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ED645-2610-88AB-44BC-488AB1F87F7F}"/>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A59A4B7-4179-BB4B-8CAC-6C1A163FD6B3}"/>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F6C3CB33-DA03-2459-A932-53BAEFDDB252}"/>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5C54A7EA-7EDD-A53C-2345-191B7A07DC62}"/>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15" name="Title 14">
            <a:extLst>
              <a:ext uri="{FF2B5EF4-FFF2-40B4-BE49-F238E27FC236}">
                <a16:creationId xmlns:a16="http://schemas.microsoft.com/office/drawing/2014/main" id="{6E442717-CF9E-8B1B-17A2-FEE78504F6E8}"/>
              </a:ext>
            </a:extLst>
          </p:cNvPr>
          <p:cNvSpPr>
            <a:spLocks noGrp="1"/>
          </p:cNvSpPr>
          <p:nvPr>
            <p:ph type="title"/>
          </p:nvPr>
        </p:nvSpPr>
        <p:spPr>
          <a:xfrm>
            <a:off x="224068" y="228600"/>
            <a:ext cx="10514556" cy="766445"/>
          </a:xfrm>
          <a:solidFill>
            <a:schemeClr val="accent3"/>
          </a:solidFill>
        </p:spPr>
        <p:txBody>
          <a:bodyPr vert="horz" lIns="91440" tIns="45720" rIns="91440" bIns="45720" rtlCol="0" anchor="t">
            <a:normAutofit/>
          </a:bodyPr>
          <a:lstStyle/>
          <a:p>
            <a:r>
              <a:rPr lang="en-US" sz="4000" dirty="0">
                <a:solidFill>
                  <a:schemeClr val="bg1"/>
                </a:solidFill>
              </a:rPr>
              <a:t>Life Cycle of Vulnerability</a:t>
            </a:r>
            <a:endParaRPr lang="en-US" sz="4000" b="0" i="0" kern="1200" dirty="0">
              <a:solidFill>
                <a:schemeClr val="bg1"/>
              </a:solidFill>
              <a:latin typeface="FS Albert Pro Light" panose="02000503040000020004" pitchFamily="2" charset="0"/>
              <a:ea typeface="+mj-ea"/>
              <a:cs typeface="+mj-cs"/>
            </a:endParaRPr>
          </a:p>
        </p:txBody>
      </p:sp>
      <p:sp>
        <p:nvSpPr>
          <p:cNvPr id="3" name="Arrow: Pentagon 2">
            <a:extLst>
              <a:ext uri="{FF2B5EF4-FFF2-40B4-BE49-F238E27FC236}">
                <a16:creationId xmlns:a16="http://schemas.microsoft.com/office/drawing/2014/main" id="{1E891065-8E16-9F9C-B7C9-3E260BC816C3}"/>
              </a:ext>
            </a:extLst>
          </p:cNvPr>
          <p:cNvSpPr/>
          <p:nvPr/>
        </p:nvSpPr>
        <p:spPr>
          <a:xfrm>
            <a:off x="88267" y="1251355"/>
            <a:ext cx="1794962" cy="766445"/>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Sources of vulnerabilities</a:t>
            </a:r>
          </a:p>
        </p:txBody>
      </p:sp>
      <p:sp>
        <p:nvSpPr>
          <p:cNvPr id="7" name="Arrow: Pentagon 6">
            <a:extLst>
              <a:ext uri="{FF2B5EF4-FFF2-40B4-BE49-F238E27FC236}">
                <a16:creationId xmlns:a16="http://schemas.microsoft.com/office/drawing/2014/main" id="{8CCC3F1E-F97D-E891-F916-546CC84D6E54}"/>
              </a:ext>
            </a:extLst>
          </p:cNvPr>
          <p:cNvSpPr/>
          <p:nvPr/>
        </p:nvSpPr>
        <p:spPr>
          <a:xfrm>
            <a:off x="8291635" y="3294122"/>
            <a:ext cx="2166652" cy="427206"/>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Security controls</a:t>
            </a:r>
          </a:p>
        </p:txBody>
      </p:sp>
      <p:sp>
        <p:nvSpPr>
          <p:cNvPr id="8" name="Arrow: Pentagon 7">
            <a:extLst>
              <a:ext uri="{FF2B5EF4-FFF2-40B4-BE49-F238E27FC236}">
                <a16:creationId xmlns:a16="http://schemas.microsoft.com/office/drawing/2014/main" id="{BC8BA6DE-1A3B-3F45-E39B-DB3ED427E44B}"/>
              </a:ext>
            </a:extLst>
          </p:cNvPr>
          <p:cNvSpPr/>
          <p:nvPr/>
        </p:nvSpPr>
        <p:spPr>
          <a:xfrm>
            <a:off x="3996556" y="4705388"/>
            <a:ext cx="1943625" cy="684001"/>
          </a:xfrm>
          <a:prstGeom prst="homePlate">
            <a:avLst/>
          </a:prstGeom>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Safety Risk Assessment</a:t>
            </a:r>
          </a:p>
        </p:txBody>
      </p:sp>
      <p:sp>
        <p:nvSpPr>
          <p:cNvPr id="9" name="Arrow: Pentagon 8">
            <a:extLst>
              <a:ext uri="{FF2B5EF4-FFF2-40B4-BE49-F238E27FC236}">
                <a16:creationId xmlns:a16="http://schemas.microsoft.com/office/drawing/2014/main" id="{43535EE4-6494-5AB7-864A-A8E20749077B}"/>
              </a:ext>
            </a:extLst>
          </p:cNvPr>
          <p:cNvSpPr/>
          <p:nvPr/>
        </p:nvSpPr>
        <p:spPr>
          <a:xfrm>
            <a:off x="3981941" y="5485074"/>
            <a:ext cx="2031760" cy="624745"/>
          </a:xfrm>
          <a:prstGeom prst="homePlate">
            <a:avLst/>
          </a:prstGeom>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DRA – Hazard ID</a:t>
            </a:r>
          </a:p>
        </p:txBody>
      </p:sp>
      <p:sp>
        <p:nvSpPr>
          <p:cNvPr id="10" name="Arrow: Pentagon 9">
            <a:extLst>
              <a:ext uri="{FF2B5EF4-FFF2-40B4-BE49-F238E27FC236}">
                <a16:creationId xmlns:a16="http://schemas.microsoft.com/office/drawing/2014/main" id="{36C2FAAC-935E-494E-20E8-54105490E543}"/>
              </a:ext>
            </a:extLst>
          </p:cNvPr>
          <p:cNvSpPr/>
          <p:nvPr/>
        </p:nvSpPr>
        <p:spPr>
          <a:xfrm>
            <a:off x="1919377" y="1298642"/>
            <a:ext cx="2106761" cy="766446"/>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Cyber Issues post/premarket</a:t>
            </a:r>
          </a:p>
        </p:txBody>
      </p:sp>
      <p:sp>
        <p:nvSpPr>
          <p:cNvPr id="11" name="Arrow: Pentagon 10">
            <a:extLst>
              <a:ext uri="{FF2B5EF4-FFF2-40B4-BE49-F238E27FC236}">
                <a16:creationId xmlns:a16="http://schemas.microsoft.com/office/drawing/2014/main" id="{4A6DD49F-49F8-93A5-9735-07E83A8048DD}"/>
              </a:ext>
            </a:extLst>
          </p:cNvPr>
          <p:cNvSpPr/>
          <p:nvPr/>
        </p:nvSpPr>
        <p:spPr>
          <a:xfrm>
            <a:off x="4074389" y="1327609"/>
            <a:ext cx="1787961" cy="737479"/>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Cyber Risk Assessment</a:t>
            </a:r>
          </a:p>
        </p:txBody>
      </p:sp>
      <p:sp>
        <p:nvSpPr>
          <p:cNvPr id="12" name="Arrow: Pentagon 11">
            <a:extLst>
              <a:ext uri="{FF2B5EF4-FFF2-40B4-BE49-F238E27FC236}">
                <a16:creationId xmlns:a16="http://schemas.microsoft.com/office/drawing/2014/main" id="{D19ACE43-056F-0331-9EF4-F4ADA7A43914}"/>
              </a:ext>
            </a:extLst>
          </p:cNvPr>
          <p:cNvSpPr/>
          <p:nvPr/>
        </p:nvSpPr>
        <p:spPr>
          <a:xfrm>
            <a:off x="6009700" y="1287927"/>
            <a:ext cx="2031759" cy="737479"/>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Disposition</a:t>
            </a:r>
          </a:p>
        </p:txBody>
      </p:sp>
      <p:sp>
        <p:nvSpPr>
          <p:cNvPr id="13" name="Arrow: Pentagon 12">
            <a:extLst>
              <a:ext uri="{FF2B5EF4-FFF2-40B4-BE49-F238E27FC236}">
                <a16:creationId xmlns:a16="http://schemas.microsoft.com/office/drawing/2014/main" id="{6AFA21D7-A752-DA02-59E8-51D825DE334B}"/>
              </a:ext>
            </a:extLst>
          </p:cNvPr>
          <p:cNvSpPr/>
          <p:nvPr/>
        </p:nvSpPr>
        <p:spPr>
          <a:xfrm>
            <a:off x="8321406" y="1242579"/>
            <a:ext cx="1453965" cy="782827"/>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Fix</a:t>
            </a:r>
          </a:p>
        </p:txBody>
      </p:sp>
      <p:sp>
        <p:nvSpPr>
          <p:cNvPr id="14" name="Arrow: Pentagon 13">
            <a:extLst>
              <a:ext uri="{FF2B5EF4-FFF2-40B4-BE49-F238E27FC236}">
                <a16:creationId xmlns:a16="http://schemas.microsoft.com/office/drawing/2014/main" id="{F387353E-D39F-E73F-F095-55BA4AEB6172}"/>
              </a:ext>
            </a:extLst>
          </p:cNvPr>
          <p:cNvSpPr/>
          <p:nvPr/>
        </p:nvSpPr>
        <p:spPr>
          <a:xfrm>
            <a:off x="10025020" y="1275689"/>
            <a:ext cx="1919329" cy="742112"/>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Verification</a:t>
            </a:r>
          </a:p>
        </p:txBody>
      </p:sp>
      <p:sp>
        <p:nvSpPr>
          <p:cNvPr id="16" name="Arrow: Pentagon 15">
            <a:extLst>
              <a:ext uri="{FF2B5EF4-FFF2-40B4-BE49-F238E27FC236}">
                <a16:creationId xmlns:a16="http://schemas.microsoft.com/office/drawing/2014/main" id="{FB735E7D-AC07-E49D-3FB7-C686DF128FB0}"/>
              </a:ext>
            </a:extLst>
          </p:cNvPr>
          <p:cNvSpPr/>
          <p:nvPr/>
        </p:nvSpPr>
        <p:spPr>
          <a:xfrm>
            <a:off x="11139153" y="2333403"/>
            <a:ext cx="1008533" cy="617513"/>
          </a:xfrm>
          <a:prstGeom prst="homePlate">
            <a:avLst/>
          </a:prstGeom>
          <a:solidFill>
            <a:srgbClr val="FFFF0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Close</a:t>
            </a:r>
          </a:p>
        </p:txBody>
      </p:sp>
      <p:sp>
        <p:nvSpPr>
          <p:cNvPr id="23" name="Rectangle: Diagonal Corners Rounded 22">
            <a:extLst>
              <a:ext uri="{FF2B5EF4-FFF2-40B4-BE49-F238E27FC236}">
                <a16:creationId xmlns:a16="http://schemas.microsoft.com/office/drawing/2014/main" id="{3A07530B-5DFA-38BE-32BD-8970FA7DED9F}"/>
              </a:ext>
            </a:extLst>
          </p:cNvPr>
          <p:cNvSpPr/>
          <p:nvPr/>
        </p:nvSpPr>
        <p:spPr>
          <a:xfrm>
            <a:off x="88267" y="2345363"/>
            <a:ext cx="1831110" cy="1812980"/>
          </a:xfrm>
          <a:prstGeom prst="round2DiagRect">
            <a:avLst/>
          </a:prstGeom>
          <a:solidFill>
            <a:srgbClr val="92D050"/>
          </a:solid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Pen testing</a:t>
            </a:r>
          </a:p>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Dynamic / Static Scanning etc.  </a:t>
            </a:r>
          </a:p>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Continuous</a:t>
            </a:r>
          </a:p>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monitorin</a:t>
            </a:r>
            <a:r>
              <a:rPr lang="en-US" dirty="0">
                <a:ln w="0"/>
                <a:solidFill>
                  <a:schemeClr val="tx1"/>
                </a:solidFill>
                <a:effectLst>
                  <a:outerShdw blurRad="38100" dist="19050" dir="2700000" algn="tl" rotWithShape="0">
                    <a:schemeClr val="dk1">
                      <a:alpha val="40000"/>
                    </a:schemeClr>
                  </a:outerShdw>
                </a:effectLst>
                <a:sym typeface="Helvetica Neue"/>
              </a:rPr>
              <a:t>g</a:t>
            </a:r>
          </a:p>
        </p:txBody>
      </p:sp>
      <p:sp>
        <p:nvSpPr>
          <p:cNvPr id="24" name="Arrow: Pentagon 23">
            <a:extLst>
              <a:ext uri="{FF2B5EF4-FFF2-40B4-BE49-F238E27FC236}">
                <a16:creationId xmlns:a16="http://schemas.microsoft.com/office/drawing/2014/main" id="{0A71ADDE-9F76-97FA-08D0-F67E4190293C}"/>
              </a:ext>
            </a:extLst>
          </p:cNvPr>
          <p:cNvSpPr/>
          <p:nvPr/>
        </p:nvSpPr>
        <p:spPr>
          <a:xfrm>
            <a:off x="4070076" y="2547257"/>
            <a:ext cx="2031760" cy="881743"/>
          </a:xfrm>
          <a:prstGeom prst="homePlate">
            <a:avLst/>
          </a:prstGeom>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solidFill>
                  <a:schemeClr val="bg1"/>
                </a:solidFill>
                <a:effectLst>
                  <a:glow rad="228600">
                    <a:schemeClr val="bg1">
                      <a:alpha val="40000"/>
                    </a:schemeClr>
                  </a:glow>
                  <a:reflection stA="45000" endPos="3000" dist="50800" dir="5400000" sy="-100000" algn="bl" rotWithShape="0"/>
                </a:effectLst>
                <a:sym typeface="Helvetica Neue"/>
              </a:rPr>
              <a:t>Security risk assessment (scoring) </a:t>
            </a:r>
          </a:p>
        </p:txBody>
      </p:sp>
      <p:sp>
        <p:nvSpPr>
          <p:cNvPr id="25" name="Arrow: Pentagon 24">
            <a:extLst>
              <a:ext uri="{FF2B5EF4-FFF2-40B4-BE49-F238E27FC236}">
                <a16:creationId xmlns:a16="http://schemas.microsoft.com/office/drawing/2014/main" id="{4C0CE2BB-D9F4-9493-3A59-419518B3CEDD}"/>
              </a:ext>
            </a:extLst>
          </p:cNvPr>
          <p:cNvSpPr/>
          <p:nvPr/>
        </p:nvSpPr>
        <p:spPr>
          <a:xfrm>
            <a:off x="2133859" y="2387462"/>
            <a:ext cx="1794963" cy="881743"/>
          </a:xfrm>
          <a:prstGeom prst="homePlate">
            <a:avLst/>
          </a:prstGeom>
          <a:solidFill>
            <a:schemeClr val="accent2">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 Vulnerability intake process </a:t>
            </a:r>
          </a:p>
        </p:txBody>
      </p:sp>
      <p:sp>
        <p:nvSpPr>
          <p:cNvPr id="26" name="Arrow: Pentagon 25">
            <a:extLst>
              <a:ext uri="{FF2B5EF4-FFF2-40B4-BE49-F238E27FC236}">
                <a16:creationId xmlns:a16="http://schemas.microsoft.com/office/drawing/2014/main" id="{65568CBF-FE84-DDFF-916D-F16F17AC42A0}"/>
              </a:ext>
            </a:extLst>
          </p:cNvPr>
          <p:cNvSpPr/>
          <p:nvPr/>
        </p:nvSpPr>
        <p:spPr>
          <a:xfrm>
            <a:off x="8393442" y="4651095"/>
            <a:ext cx="2166652" cy="478454"/>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Security Architecture</a:t>
            </a:r>
          </a:p>
        </p:txBody>
      </p:sp>
      <p:sp>
        <p:nvSpPr>
          <p:cNvPr id="27" name="Arrow: Pentagon 26">
            <a:extLst>
              <a:ext uri="{FF2B5EF4-FFF2-40B4-BE49-F238E27FC236}">
                <a16:creationId xmlns:a16="http://schemas.microsoft.com/office/drawing/2014/main" id="{9DC02D3F-0180-DBBF-0113-DC141049D7AE}"/>
              </a:ext>
            </a:extLst>
          </p:cNvPr>
          <p:cNvSpPr/>
          <p:nvPr/>
        </p:nvSpPr>
        <p:spPr>
          <a:xfrm>
            <a:off x="7843368" y="5615422"/>
            <a:ext cx="2166652" cy="365125"/>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Threat Modeling</a:t>
            </a:r>
          </a:p>
        </p:txBody>
      </p:sp>
      <p:sp>
        <p:nvSpPr>
          <p:cNvPr id="28" name="Arrow: Pentagon 27">
            <a:extLst>
              <a:ext uri="{FF2B5EF4-FFF2-40B4-BE49-F238E27FC236}">
                <a16:creationId xmlns:a16="http://schemas.microsoft.com/office/drawing/2014/main" id="{C52F1299-6D0E-F072-4AE0-8C9BB2660A2B}"/>
              </a:ext>
            </a:extLst>
          </p:cNvPr>
          <p:cNvSpPr/>
          <p:nvPr/>
        </p:nvSpPr>
        <p:spPr>
          <a:xfrm>
            <a:off x="10585782" y="3429000"/>
            <a:ext cx="1487916" cy="496649"/>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Cyber Labeling</a:t>
            </a:r>
          </a:p>
        </p:txBody>
      </p:sp>
      <p:sp>
        <p:nvSpPr>
          <p:cNvPr id="29" name="Arrow: Pentagon 28">
            <a:extLst>
              <a:ext uri="{FF2B5EF4-FFF2-40B4-BE49-F238E27FC236}">
                <a16:creationId xmlns:a16="http://schemas.microsoft.com/office/drawing/2014/main" id="{498D1D6B-B6F1-EE17-9E2E-BC17D4032DCE}"/>
              </a:ext>
            </a:extLst>
          </p:cNvPr>
          <p:cNvSpPr/>
          <p:nvPr/>
        </p:nvSpPr>
        <p:spPr>
          <a:xfrm>
            <a:off x="6154754" y="3732596"/>
            <a:ext cx="2166652" cy="766445"/>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Vulnerability Disclosure</a:t>
            </a:r>
          </a:p>
        </p:txBody>
      </p:sp>
      <p:sp>
        <p:nvSpPr>
          <p:cNvPr id="30" name="Arrow: Pentagon 29">
            <a:extLst>
              <a:ext uri="{FF2B5EF4-FFF2-40B4-BE49-F238E27FC236}">
                <a16:creationId xmlns:a16="http://schemas.microsoft.com/office/drawing/2014/main" id="{D6988B77-1408-AE2B-EB0C-3798DF63EC6D}"/>
              </a:ext>
            </a:extLst>
          </p:cNvPr>
          <p:cNvSpPr/>
          <p:nvPr/>
        </p:nvSpPr>
        <p:spPr>
          <a:xfrm>
            <a:off x="6154754" y="4607439"/>
            <a:ext cx="2166652" cy="877635"/>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Situational Analysis Field Action </a:t>
            </a:r>
          </a:p>
        </p:txBody>
      </p:sp>
      <p:sp>
        <p:nvSpPr>
          <p:cNvPr id="31" name="Arrow: Pentagon 30">
            <a:extLst>
              <a:ext uri="{FF2B5EF4-FFF2-40B4-BE49-F238E27FC236}">
                <a16:creationId xmlns:a16="http://schemas.microsoft.com/office/drawing/2014/main" id="{18123ED6-CD87-E643-63BA-FD8154C8B729}"/>
              </a:ext>
            </a:extLst>
          </p:cNvPr>
          <p:cNvSpPr/>
          <p:nvPr/>
        </p:nvSpPr>
        <p:spPr>
          <a:xfrm>
            <a:off x="10631763" y="4053989"/>
            <a:ext cx="1664900" cy="496649"/>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Cyber Metrics</a:t>
            </a:r>
          </a:p>
        </p:txBody>
      </p:sp>
      <p:sp>
        <p:nvSpPr>
          <p:cNvPr id="32" name="Rectangle: Diagonal Corners Rounded 31">
            <a:extLst>
              <a:ext uri="{FF2B5EF4-FFF2-40B4-BE49-F238E27FC236}">
                <a16:creationId xmlns:a16="http://schemas.microsoft.com/office/drawing/2014/main" id="{DBA9CDAE-6863-78AE-9A60-DC844637DFA9}"/>
              </a:ext>
            </a:extLst>
          </p:cNvPr>
          <p:cNvSpPr/>
          <p:nvPr/>
        </p:nvSpPr>
        <p:spPr>
          <a:xfrm>
            <a:off x="6207789" y="2487623"/>
            <a:ext cx="1831109" cy="881744"/>
          </a:xfrm>
          <a:prstGeom prst="round2DiagRect">
            <a:avLst/>
          </a:prstGeom>
          <a:solidFill>
            <a:srgbClr val="92D050"/>
          </a:solid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Rejection</a:t>
            </a:r>
          </a:p>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Deferral</a:t>
            </a:r>
          </a:p>
          <a:p>
            <a:pPr algn="l" defTabSz="2438338" hangingPunct="0"/>
            <a:r>
              <a:rPr lang="en-US" b="1" dirty="0">
                <a:ln w="0"/>
                <a:solidFill>
                  <a:schemeClr val="tx1"/>
                </a:solidFill>
                <a:effectLst>
                  <a:outerShdw blurRad="38100" dist="19050" dir="2700000" algn="tl" rotWithShape="0">
                    <a:schemeClr val="dk1">
                      <a:alpha val="40000"/>
                    </a:schemeClr>
                  </a:outerShdw>
                </a:effectLst>
                <a:sym typeface="Helvetica Neue"/>
              </a:rPr>
              <a:t>Fix</a:t>
            </a:r>
          </a:p>
        </p:txBody>
      </p:sp>
      <p:sp>
        <p:nvSpPr>
          <p:cNvPr id="2" name="Arrow: Pentagon 1">
            <a:extLst>
              <a:ext uri="{FF2B5EF4-FFF2-40B4-BE49-F238E27FC236}">
                <a16:creationId xmlns:a16="http://schemas.microsoft.com/office/drawing/2014/main" id="{80371276-E49A-A4AF-2357-D5184DC602E1}"/>
              </a:ext>
            </a:extLst>
          </p:cNvPr>
          <p:cNvSpPr/>
          <p:nvPr/>
        </p:nvSpPr>
        <p:spPr>
          <a:xfrm>
            <a:off x="10160241" y="5327447"/>
            <a:ext cx="2031759" cy="877635"/>
          </a:xfrm>
          <a:prstGeom prst="homePlate">
            <a:avLst/>
          </a:prstGeom>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Coordinated Vulnerability Disclosure</a:t>
            </a:r>
          </a:p>
        </p:txBody>
      </p:sp>
      <p:sp>
        <p:nvSpPr>
          <p:cNvPr id="6" name="Arrow: Pentagon 5">
            <a:extLst>
              <a:ext uri="{FF2B5EF4-FFF2-40B4-BE49-F238E27FC236}">
                <a16:creationId xmlns:a16="http://schemas.microsoft.com/office/drawing/2014/main" id="{251E4B3B-20CC-FE4A-46BD-CDE52CEE14C6}"/>
              </a:ext>
            </a:extLst>
          </p:cNvPr>
          <p:cNvSpPr/>
          <p:nvPr/>
        </p:nvSpPr>
        <p:spPr>
          <a:xfrm>
            <a:off x="8321406" y="2387462"/>
            <a:ext cx="1453965" cy="652903"/>
          </a:xfrm>
          <a:prstGeom prst="homePlate">
            <a:avLst/>
          </a:prstGeom>
          <a:solidFill>
            <a:schemeClr val="accent3">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glow rad="228600">
                    <a:schemeClr val="bg1">
                      <a:alpha val="40000"/>
                    </a:schemeClr>
                  </a:glow>
                  <a:reflection stA="45000" endPos="3000" dist="50800" dir="5400000" sy="-100000" algn="bl" rotWithShape="0"/>
                </a:effectLst>
                <a:sym typeface="Helvetica Neue"/>
              </a:rPr>
              <a:t>Fix Review</a:t>
            </a:r>
          </a:p>
        </p:txBody>
      </p:sp>
      <p:sp>
        <p:nvSpPr>
          <p:cNvPr id="17" name="Rectangle 16">
            <a:extLst>
              <a:ext uri="{FF2B5EF4-FFF2-40B4-BE49-F238E27FC236}">
                <a16:creationId xmlns:a16="http://schemas.microsoft.com/office/drawing/2014/main" id="{2F9CB688-F217-C2CA-3DB4-C90505AE0818}"/>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
        <p:nvSpPr>
          <p:cNvPr id="18" name="Arrow: Pentagon 17">
            <a:extLst>
              <a:ext uri="{FF2B5EF4-FFF2-40B4-BE49-F238E27FC236}">
                <a16:creationId xmlns:a16="http://schemas.microsoft.com/office/drawing/2014/main" id="{7D3175E5-3EEA-A41E-BD92-1D36C1225643}"/>
              </a:ext>
            </a:extLst>
          </p:cNvPr>
          <p:cNvSpPr/>
          <p:nvPr/>
        </p:nvSpPr>
        <p:spPr>
          <a:xfrm>
            <a:off x="4089626" y="3592444"/>
            <a:ext cx="2031760" cy="881743"/>
          </a:xfrm>
          <a:prstGeom prst="homePlate">
            <a:avLst/>
          </a:prstGeom>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defTabSz="2438338" hangingPunct="0"/>
            <a:r>
              <a:rPr lang="en-US" b="1" dirty="0">
                <a:ln w="9525" cmpd="sng">
                  <a:noFill/>
                  <a:prstDash val="solid"/>
                </a:ln>
                <a:solidFill>
                  <a:schemeClr val="bg1"/>
                </a:solidFill>
                <a:effectLst>
                  <a:glow rad="228600">
                    <a:schemeClr val="bg1">
                      <a:alpha val="40000"/>
                    </a:schemeClr>
                  </a:glow>
                  <a:reflection stA="45000" endPos="3000" dist="50800" dir="5400000" sy="-100000" algn="bl" rotWithShape="0"/>
                </a:effectLst>
                <a:sym typeface="Helvetica Neue"/>
              </a:rPr>
              <a:t>Timeline / Priority (PM)</a:t>
            </a:r>
          </a:p>
        </p:txBody>
      </p:sp>
    </p:spTree>
    <p:extLst>
      <p:ext uri="{BB962C8B-B14F-4D97-AF65-F5344CB8AC3E}">
        <p14:creationId xmlns:p14="http://schemas.microsoft.com/office/powerpoint/2010/main" val="114213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9273DDB-F073-854E-8AA8-8CDABE4FF254}"/>
              </a:ext>
            </a:extLst>
          </p:cNvPr>
          <p:cNvSpPr>
            <a:spLocks noGrp="1"/>
          </p:cNvSpPr>
          <p:nvPr>
            <p:ph type="title"/>
          </p:nvPr>
        </p:nvSpPr>
        <p:spPr>
          <a:xfrm>
            <a:off x="160225" y="122418"/>
            <a:ext cx="11871550" cy="759326"/>
          </a:xfrm>
          <a:solidFill>
            <a:srgbClr val="0070C0"/>
          </a:solidFill>
        </p:spPr>
        <p:txBody>
          <a:bodyPr>
            <a:normAutofit/>
          </a:bodyPr>
          <a:lstStyle/>
          <a:p>
            <a:r>
              <a:rPr lang="en-US" sz="4000" dirty="0">
                <a:latin typeface="FS Albert Pro Light"/>
              </a:rPr>
              <a:t>Robust Design Controls</a:t>
            </a:r>
            <a:endParaRPr lang="en-US" sz="4000" dirty="0"/>
          </a:p>
        </p:txBody>
      </p:sp>
      <p:sp>
        <p:nvSpPr>
          <p:cNvPr id="4" name="Date Placeholder 3">
            <a:extLst>
              <a:ext uri="{FF2B5EF4-FFF2-40B4-BE49-F238E27FC236}">
                <a16:creationId xmlns:a16="http://schemas.microsoft.com/office/drawing/2014/main" id="{2B842410-5E02-F04B-BEE5-1F4A3059803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57B7285-4A8F-E04A-9395-D022B21CDCE0}"/>
              </a:ext>
            </a:extLst>
          </p:cNvPr>
          <p:cNvSpPr>
            <a:spLocks noGrp="1"/>
          </p:cNvSpPr>
          <p:nvPr>
            <p:ph type="ftr" sz="quarter" idx="11"/>
          </p:nvPr>
        </p:nvSpPr>
        <p:spPr/>
        <p:txBody>
          <a:bodyPr/>
          <a:lstStyle/>
          <a:p>
            <a:endParaRPr lang="en-US" dirty="0"/>
          </a:p>
        </p:txBody>
      </p:sp>
      <p:sp>
        <p:nvSpPr>
          <p:cNvPr id="11" name="Text Placeholder 10">
            <a:extLst>
              <a:ext uri="{FF2B5EF4-FFF2-40B4-BE49-F238E27FC236}">
                <a16:creationId xmlns:a16="http://schemas.microsoft.com/office/drawing/2014/main" id="{1ECD6190-4D45-4B44-8E0D-8D4F44818E8E}"/>
              </a:ext>
            </a:extLst>
          </p:cNvPr>
          <p:cNvSpPr>
            <a:spLocks noGrp="1"/>
          </p:cNvSpPr>
          <p:nvPr>
            <p:ph type="body" sz="quarter" idx="14"/>
          </p:nvPr>
        </p:nvSpPr>
        <p:spPr/>
        <p:txBody>
          <a:bodyPr/>
          <a:lstStyle/>
          <a:p>
            <a:r>
              <a:rPr lang="en-US" dirty="0"/>
              <a:t>Advancing world of health</a:t>
            </a:r>
          </a:p>
        </p:txBody>
      </p:sp>
      <p:sp>
        <p:nvSpPr>
          <p:cNvPr id="10" name="Rectangle 9">
            <a:extLst>
              <a:ext uri="{FF2B5EF4-FFF2-40B4-BE49-F238E27FC236}">
                <a16:creationId xmlns:a16="http://schemas.microsoft.com/office/drawing/2014/main" id="{8E57FE2C-A9FA-3075-5122-D5B6CA7DA8B3}"/>
              </a:ext>
            </a:extLst>
          </p:cNvPr>
          <p:cNvSpPr/>
          <p:nvPr/>
        </p:nvSpPr>
        <p:spPr>
          <a:xfrm>
            <a:off x="304800" y="1310430"/>
            <a:ext cx="3297715" cy="12530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438338" hangingPunct="0"/>
            <a:r>
              <a:rPr lang="en-US" dirty="0">
                <a:solidFill>
                  <a:schemeClr val="bg2"/>
                </a:solidFill>
                <a:latin typeface="FS Albert Pro"/>
              </a:rPr>
              <a:t>Design Input</a:t>
            </a:r>
          </a:p>
          <a:p>
            <a:pPr algn="ctr" defTabSz="2438338" hangingPunct="0"/>
            <a:r>
              <a:rPr lang="en-US" dirty="0">
                <a:solidFill>
                  <a:schemeClr val="bg2"/>
                </a:solidFill>
                <a:latin typeface="FS Albert Pro"/>
                <a:sym typeface="Helvetica Neue"/>
              </a:rPr>
              <a:t>(user needs, security requirements , Threat modeling)</a:t>
            </a:r>
            <a:endParaRPr lang="en-US" dirty="0">
              <a:solidFill>
                <a:schemeClr val="bg2"/>
              </a:solidFill>
              <a:latin typeface="FS Albert Pro" panose="02000503040000020004" pitchFamily="2" charset="0"/>
              <a:sym typeface="Helvetica Neue"/>
            </a:endParaRPr>
          </a:p>
        </p:txBody>
      </p:sp>
      <p:sp>
        <p:nvSpPr>
          <p:cNvPr id="12" name="Rectangle 11">
            <a:extLst>
              <a:ext uri="{FF2B5EF4-FFF2-40B4-BE49-F238E27FC236}">
                <a16:creationId xmlns:a16="http://schemas.microsoft.com/office/drawing/2014/main" id="{B57A50CE-FC1C-988E-1258-A0B5F72BC050}"/>
              </a:ext>
            </a:extLst>
          </p:cNvPr>
          <p:cNvSpPr/>
          <p:nvPr/>
        </p:nvSpPr>
        <p:spPr>
          <a:xfrm>
            <a:off x="304799" y="5150745"/>
            <a:ext cx="3297713" cy="111234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Validation </a:t>
            </a:r>
          </a:p>
          <a:p>
            <a:pPr algn="ctr" defTabSz="2438338" hangingPunct="0"/>
            <a:r>
              <a:rPr lang="en-US" dirty="0">
                <a:solidFill>
                  <a:schemeClr val="bg2"/>
                </a:solidFill>
                <a:latin typeface="FS Albert Pro"/>
                <a:sym typeface="Helvetica Neue"/>
              </a:rPr>
              <a:t>(User Acceptance Testing,  security audits, continuous monitoring) </a:t>
            </a:r>
            <a:endParaRPr lang="en-US" dirty="0">
              <a:solidFill>
                <a:schemeClr val="bg2"/>
              </a:solidFill>
              <a:latin typeface="FS Albert Pro" panose="02000503040000020004" pitchFamily="2" charset="0"/>
              <a:sym typeface="Helvetica Neue"/>
            </a:endParaRPr>
          </a:p>
        </p:txBody>
      </p:sp>
      <p:sp>
        <p:nvSpPr>
          <p:cNvPr id="13" name="Rectangle 12">
            <a:extLst>
              <a:ext uri="{FF2B5EF4-FFF2-40B4-BE49-F238E27FC236}">
                <a16:creationId xmlns:a16="http://schemas.microsoft.com/office/drawing/2014/main" id="{65330FE2-63E1-F8A0-295E-D90D32DCD265}"/>
              </a:ext>
            </a:extLst>
          </p:cNvPr>
          <p:cNvSpPr/>
          <p:nvPr/>
        </p:nvSpPr>
        <p:spPr>
          <a:xfrm>
            <a:off x="304799" y="2770517"/>
            <a:ext cx="3297715"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Output</a:t>
            </a:r>
          </a:p>
          <a:p>
            <a:pPr algn="ctr" defTabSz="2438338" hangingPunct="0"/>
            <a:r>
              <a:rPr lang="en-US" dirty="0">
                <a:solidFill>
                  <a:schemeClr val="bg2"/>
                </a:solidFill>
                <a:latin typeface="FS Albert Pro"/>
                <a:sym typeface="Helvetica Neue"/>
              </a:rPr>
              <a:t>(security architecture, security controls, security test plans)</a:t>
            </a:r>
            <a:endParaRPr lang="en-US" dirty="0">
              <a:solidFill>
                <a:schemeClr val="bg2"/>
              </a:solidFill>
              <a:latin typeface="FS Albert Pro" panose="02000503040000020004" pitchFamily="2" charset="0"/>
              <a:sym typeface="Helvetica Neue"/>
            </a:endParaRPr>
          </a:p>
        </p:txBody>
      </p:sp>
      <p:sp>
        <p:nvSpPr>
          <p:cNvPr id="14" name="Rectangle 13">
            <a:extLst>
              <a:ext uri="{FF2B5EF4-FFF2-40B4-BE49-F238E27FC236}">
                <a16:creationId xmlns:a16="http://schemas.microsoft.com/office/drawing/2014/main" id="{429E0902-1248-CBD3-3A70-9D2ACD1C6865}"/>
              </a:ext>
            </a:extLst>
          </p:cNvPr>
          <p:cNvSpPr/>
          <p:nvPr/>
        </p:nvSpPr>
        <p:spPr>
          <a:xfrm>
            <a:off x="304800" y="3963837"/>
            <a:ext cx="3297714"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Verification</a:t>
            </a:r>
          </a:p>
          <a:p>
            <a:pPr algn="ctr" defTabSz="2438338" hangingPunct="0"/>
            <a:r>
              <a:rPr lang="en-US" dirty="0">
                <a:solidFill>
                  <a:schemeClr val="bg2"/>
                </a:solidFill>
                <a:latin typeface="FS Albert Pro"/>
                <a:sym typeface="Helvetica Neue"/>
              </a:rPr>
              <a:t>(code reviews, security testing, pen testing, compliance check)</a:t>
            </a:r>
            <a:endParaRPr lang="en-US" dirty="0">
              <a:solidFill>
                <a:schemeClr val="bg2"/>
              </a:solidFill>
              <a:latin typeface="FS Albert Pro" panose="02000503040000020004" pitchFamily="2" charset="0"/>
              <a:sym typeface="Helvetica Neue"/>
            </a:endParaRPr>
          </a:p>
        </p:txBody>
      </p:sp>
      <p:sp>
        <p:nvSpPr>
          <p:cNvPr id="17" name="Rectangle 16">
            <a:extLst>
              <a:ext uri="{FF2B5EF4-FFF2-40B4-BE49-F238E27FC236}">
                <a16:creationId xmlns:a16="http://schemas.microsoft.com/office/drawing/2014/main" id="{1DFA170B-D750-B36F-97B4-6CB3779308B7}"/>
              </a:ext>
            </a:extLst>
          </p:cNvPr>
          <p:cNvSpPr/>
          <p:nvPr/>
        </p:nvSpPr>
        <p:spPr>
          <a:xfrm>
            <a:off x="7799678" y="1649082"/>
            <a:ext cx="2869720" cy="91440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History File</a:t>
            </a:r>
            <a:endParaRPr lang="en-US" dirty="0">
              <a:solidFill>
                <a:schemeClr val="bg2"/>
              </a:solidFill>
              <a:latin typeface="FS Albert Pro" panose="02000503040000020004" pitchFamily="2" charset="0"/>
              <a:sym typeface="Helvetica Neue"/>
            </a:endParaRPr>
          </a:p>
        </p:txBody>
      </p:sp>
      <p:sp>
        <p:nvSpPr>
          <p:cNvPr id="19" name="Rectangle 18">
            <a:extLst>
              <a:ext uri="{FF2B5EF4-FFF2-40B4-BE49-F238E27FC236}">
                <a16:creationId xmlns:a16="http://schemas.microsoft.com/office/drawing/2014/main" id="{51C810CE-9490-D63E-2417-DE6AF4409351}"/>
              </a:ext>
            </a:extLst>
          </p:cNvPr>
          <p:cNvSpPr/>
          <p:nvPr/>
        </p:nvSpPr>
        <p:spPr>
          <a:xfrm>
            <a:off x="7799677" y="2770515"/>
            <a:ext cx="2869720" cy="914400"/>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Master Record</a:t>
            </a:r>
            <a:endParaRPr lang="en-US" dirty="0">
              <a:solidFill>
                <a:schemeClr val="bg2"/>
              </a:solidFill>
              <a:latin typeface="FS Albert Pro" panose="02000503040000020004" pitchFamily="2" charset="0"/>
              <a:sym typeface="Helvetica Neue"/>
            </a:endParaRPr>
          </a:p>
        </p:txBody>
      </p:sp>
      <p:sp>
        <p:nvSpPr>
          <p:cNvPr id="22" name="Rectangle 21">
            <a:extLst>
              <a:ext uri="{FF2B5EF4-FFF2-40B4-BE49-F238E27FC236}">
                <a16:creationId xmlns:a16="http://schemas.microsoft.com/office/drawing/2014/main" id="{BB7216C8-14A4-368D-5D81-DB0E7EBC2843}"/>
              </a:ext>
            </a:extLst>
          </p:cNvPr>
          <p:cNvSpPr/>
          <p:nvPr/>
        </p:nvSpPr>
        <p:spPr>
          <a:xfrm>
            <a:off x="3975496" y="2771487"/>
            <a:ext cx="3292856" cy="914400"/>
          </a:xfrm>
          <a:prstGeom prst="rect">
            <a:avLst/>
          </a:prstGeom>
          <a:solidFill>
            <a:srgbClr val="00AF9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Transfer</a:t>
            </a:r>
            <a:endParaRPr lang="en-US" dirty="0">
              <a:solidFill>
                <a:schemeClr val="bg2"/>
              </a:solidFill>
              <a:latin typeface="FS Albert Pro" panose="02000503040000020004" pitchFamily="2" charset="0"/>
              <a:sym typeface="Helvetica Neue"/>
            </a:endParaRPr>
          </a:p>
        </p:txBody>
      </p:sp>
      <p:sp>
        <p:nvSpPr>
          <p:cNvPr id="24" name="Rectangle 23">
            <a:extLst>
              <a:ext uri="{FF2B5EF4-FFF2-40B4-BE49-F238E27FC236}">
                <a16:creationId xmlns:a16="http://schemas.microsoft.com/office/drawing/2014/main" id="{0E8C136A-7C0D-97CE-7ED3-2ACC7653DC36}"/>
              </a:ext>
            </a:extLst>
          </p:cNvPr>
          <p:cNvSpPr/>
          <p:nvPr/>
        </p:nvSpPr>
        <p:spPr>
          <a:xfrm>
            <a:off x="3970638" y="1310430"/>
            <a:ext cx="3297714" cy="125363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hangingPunct="0"/>
            <a:r>
              <a:rPr lang="en-US" dirty="0">
                <a:solidFill>
                  <a:schemeClr val="bg2"/>
                </a:solidFill>
                <a:latin typeface="FS Albert Pro"/>
              </a:rPr>
              <a:t>Design  Review </a:t>
            </a:r>
          </a:p>
          <a:p>
            <a:pPr algn="ctr" defTabSz="2438338" hangingPunct="0"/>
            <a:r>
              <a:rPr lang="en-US" dirty="0">
                <a:solidFill>
                  <a:schemeClr val="bg2"/>
                </a:solidFill>
                <a:latin typeface="FS Albert Pro"/>
                <a:sym typeface="Helvetica Neue"/>
              </a:rPr>
              <a:t>(R1, R2, R3, R4)</a:t>
            </a:r>
            <a:endParaRPr lang="en-US" dirty="0">
              <a:solidFill>
                <a:schemeClr val="bg2"/>
              </a:solidFill>
              <a:latin typeface="FS Albert Pro" panose="02000503040000020004" pitchFamily="2" charset="0"/>
              <a:sym typeface="Helvetica Neue"/>
            </a:endParaRPr>
          </a:p>
        </p:txBody>
      </p:sp>
      <p:sp>
        <p:nvSpPr>
          <p:cNvPr id="25" name="Rectangle 24">
            <a:extLst>
              <a:ext uri="{FF2B5EF4-FFF2-40B4-BE49-F238E27FC236}">
                <a16:creationId xmlns:a16="http://schemas.microsoft.com/office/drawing/2014/main" id="{90F49BF5-4EBD-C522-C305-687499144071}"/>
              </a:ext>
            </a:extLst>
          </p:cNvPr>
          <p:cNvSpPr/>
          <p:nvPr/>
        </p:nvSpPr>
        <p:spPr>
          <a:xfrm>
            <a:off x="3965198" y="3965973"/>
            <a:ext cx="3303154" cy="914400"/>
          </a:xfrm>
          <a:prstGeom prst="rect">
            <a:avLst/>
          </a:prstGeom>
          <a:solidFill>
            <a:srgbClr val="00AF9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2438338"/>
            <a:r>
              <a:rPr lang="en-US" dirty="0">
                <a:solidFill>
                  <a:schemeClr val="bg2"/>
                </a:solidFill>
                <a:latin typeface="FS Albert Pro"/>
              </a:rPr>
              <a:t>Risk Management</a:t>
            </a:r>
            <a:endParaRPr lang="en-US" dirty="0">
              <a:solidFill>
                <a:schemeClr val="bg2"/>
              </a:solidFill>
            </a:endParaRPr>
          </a:p>
        </p:txBody>
      </p:sp>
      <p:sp>
        <p:nvSpPr>
          <p:cNvPr id="2" name="Rectangle 1">
            <a:extLst>
              <a:ext uri="{FF2B5EF4-FFF2-40B4-BE49-F238E27FC236}">
                <a16:creationId xmlns:a16="http://schemas.microsoft.com/office/drawing/2014/main" id="{15768614-5E3D-6B42-2F86-6E0F6C351EFB}"/>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202336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2A825-68E3-D77D-438B-B7F38018D01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1EA09A2-05B9-ECFE-8226-6464478A15A7}"/>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68565C8F-89DC-310E-5E06-39C69551EFAC}"/>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F5BEE536-68DC-E7F0-B872-0D44DB9E36E9}"/>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15" name="Title 14">
            <a:extLst>
              <a:ext uri="{FF2B5EF4-FFF2-40B4-BE49-F238E27FC236}">
                <a16:creationId xmlns:a16="http://schemas.microsoft.com/office/drawing/2014/main" id="{E98CE68F-C945-37ED-2AE6-B9D1A80D420F}"/>
              </a:ext>
            </a:extLst>
          </p:cNvPr>
          <p:cNvSpPr>
            <a:spLocks noGrp="1"/>
          </p:cNvSpPr>
          <p:nvPr>
            <p:ph type="title"/>
          </p:nvPr>
        </p:nvSpPr>
        <p:spPr>
          <a:xfrm>
            <a:off x="0" y="-92155"/>
            <a:ext cx="10514556" cy="951471"/>
          </a:xfrm>
          <a:solidFill>
            <a:schemeClr val="accent3"/>
          </a:solidFill>
        </p:spPr>
        <p:txBody>
          <a:bodyPr vert="horz" lIns="91440" tIns="45720" rIns="91440" bIns="45720" rtlCol="0" anchor="t">
            <a:normAutofit/>
          </a:bodyPr>
          <a:lstStyle/>
          <a:p>
            <a:r>
              <a:rPr lang="en-US" sz="4800" b="0" i="0" kern="1200" dirty="0">
                <a:solidFill>
                  <a:schemeClr val="bg1"/>
                </a:solidFill>
                <a:latin typeface="FS Albert Pro Light" panose="02000503040000020004" pitchFamily="2" charset="0"/>
                <a:ea typeface="+mj-ea"/>
                <a:cs typeface="+mj-cs"/>
              </a:rPr>
              <a:t>Vulnerability Management</a:t>
            </a:r>
          </a:p>
        </p:txBody>
      </p:sp>
      <p:sp>
        <p:nvSpPr>
          <p:cNvPr id="3" name="Rectangle 2">
            <a:extLst>
              <a:ext uri="{FF2B5EF4-FFF2-40B4-BE49-F238E27FC236}">
                <a16:creationId xmlns:a16="http://schemas.microsoft.com/office/drawing/2014/main" id="{6E072EBA-3C69-BBB7-87E4-77AE93BB71FD}"/>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
        <p:nvSpPr>
          <p:cNvPr id="7" name="Rectangle 1">
            <a:extLst>
              <a:ext uri="{FF2B5EF4-FFF2-40B4-BE49-F238E27FC236}">
                <a16:creationId xmlns:a16="http://schemas.microsoft.com/office/drawing/2014/main" id="{02EC75ED-E95D-8E94-974A-F0A5C4EED5AA}"/>
              </a:ext>
            </a:extLst>
          </p:cNvPr>
          <p:cNvSpPr>
            <a:spLocks noChangeArrowheads="1"/>
          </p:cNvSpPr>
          <p:nvPr/>
        </p:nvSpPr>
        <p:spPr bwMode="auto">
          <a:xfrm>
            <a:off x="6199674" y="553363"/>
            <a:ext cx="5992326" cy="5847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Postmarket Vulnerability Management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Focus</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Addresses cybersecurity after the device has been marketed and is in use.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Objective</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Ensures ongoing monitoring and management of cybersecurity risks throughout the device's lifecycle.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Key Activities</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Monitoring</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Continuously monitoring for new vulnerabilities and threats.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Updates</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Implementing security patches and updates to address identified vulnerabilities. </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Incident Response / Cyber Risk Assessment</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Developing and executing plans to respond to cybersecurity incidents.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Outcome</a:t>
            </a:r>
            <a:r>
              <a:rPr kumimoji="0" lang="en-US" altLang="en-US" sz="17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Aims to maintain device security and protect patient safety by addressing vulnerabilities as they arise. </a:t>
            </a:r>
          </a:p>
        </p:txBody>
      </p:sp>
      <p:sp>
        <p:nvSpPr>
          <p:cNvPr id="8" name="TextBox 7">
            <a:extLst>
              <a:ext uri="{FF2B5EF4-FFF2-40B4-BE49-F238E27FC236}">
                <a16:creationId xmlns:a16="http://schemas.microsoft.com/office/drawing/2014/main" id="{41C589D5-9E02-E5B3-834C-BA246902A666}"/>
              </a:ext>
            </a:extLst>
          </p:cNvPr>
          <p:cNvSpPr txBox="1"/>
          <p:nvPr/>
        </p:nvSpPr>
        <p:spPr>
          <a:xfrm>
            <a:off x="0" y="980501"/>
            <a:ext cx="6199674" cy="5119350"/>
          </a:xfrm>
          <a:prstGeom prst="rect">
            <a:avLst/>
          </a:prstGeom>
          <a:noFill/>
        </p:spPr>
        <p:txBody>
          <a:bodyPr wrap="square" rtlCol="0">
            <a:spAutoFit/>
          </a:bodyPr>
          <a:lstStyle/>
          <a:p>
            <a:pPr algn="l"/>
            <a:r>
              <a:rPr lang="en-US" sz="1600" b="1" i="0" dirty="0">
                <a:solidFill>
                  <a:srgbClr val="242424"/>
                </a:solidFill>
                <a:effectLst/>
                <a:latin typeface="Segoe UI" panose="020B0502040204020203" pitchFamily="34" charset="0"/>
              </a:rPr>
              <a:t>Premarket Vulnerability Management</a:t>
            </a:r>
          </a:p>
          <a:p>
            <a:pPr algn="l">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Focus</a:t>
            </a:r>
            <a:r>
              <a:rPr lang="en-US" sz="1600" b="0" i="0" dirty="0">
                <a:solidFill>
                  <a:srgbClr val="242424"/>
                </a:solidFill>
                <a:effectLst/>
                <a:latin typeface="Segoe UI" panose="020B0502040204020203" pitchFamily="34" charset="0"/>
              </a:rPr>
              <a:t>: Addresses cybersecurity during the design, development, and pre-approval stages of medical devices.</a:t>
            </a:r>
          </a:p>
          <a:p>
            <a:pPr algn="l">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Objective</a:t>
            </a:r>
            <a:r>
              <a:rPr lang="en-US" sz="1600" b="0" i="0" dirty="0">
                <a:solidFill>
                  <a:srgbClr val="242424"/>
                </a:solidFill>
                <a:effectLst/>
                <a:latin typeface="Segoe UI" panose="020B0502040204020203" pitchFamily="34" charset="0"/>
              </a:rPr>
              <a:t>: Ensures that devices are designed with robust cybersecurity measures before they are marketed.</a:t>
            </a:r>
          </a:p>
          <a:p>
            <a:pPr algn="l">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Key Activities</a:t>
            </a:r>
            <a:r>
              <a:rPr lang="en-US" sz="1600" b="0" i="0" dirty="0">
                <a:solidFill>
                  <a:srgbClr val="242424"/>
                </a:solidFill>
                <a:effectLst/>
                <a:latin typeface="Segoe UI" panose="020B0502040204020203" pitchFamily="34" charset="0"/>
              </a:rPr>
              <a:t>:</a:t>
            </a:r>
          </a:p>
          <a:p>
            <a:pPr lvl="1">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Risk Analysis</a:t>
            </a:r>
            <a:r>
              <a:rPr lang="en-US" sz="1600" b="0" i="0" dirty="0">
                <a:solidFill>
                  <a:srgbClr val="242424"/>
                </a:solidFill>
                <a:effectLst/>
                <a:latin typeface="Segoe UI" panose="020B0502040204020203" pitchFamily="34" charset="0"/>
              </a:rPr>
              <a:t>: Identifying </a:t>
            </a:r>
            <a:r>
              <a:rPr lang="en-US" sz="1700" b="0" i="0" dirty="0">
                <a:solidFill>
                  <a:srgbClr val="242424"/>
                </a:solidFill>
                <a:effectLst/>
                <a:latin typeface="Segoe UI" panose="020B0502040204020203" pitchFamily="34" charset="0"/>
              </a:rPr>
              <a:t>potential</a:t>
            </a:r>
            <a:r>
              <a:rPr lang="en-US" sz="1600" b="0" i="0" dirty="0">
                <a:solidFill>
                  <a:srgbClr val="242424"/>
                </a:solidFill>
                <a:effectLst/>
                <a:latin typeface="Segoe UI" panose="020B0502040204020203" pitchFamily="34" charset="0"/>
              </a:rPr>
              <a:t> cybersecurity risks and vulnerabilities during the design phase.</a:t>
            </a:r>
          </a:p>
          <a:p>
            <a:pPr lvl="1">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Documentation</a:t>
            </a:r>
            <a:r>
              <a:rPr lang="en-US" sz="1600" b="0" i="0" dirty="0">
                <a:solidFill>
                  <a:srgbClr val="242424"/>
                </a:solidFill>
                <a:effectLst/>
                <a:latin typeface="Segoe UI" panose="020B0502040204020203" pitchFamily="34" charset="0"/>
              </a:rPr>
              <a:t>: Including cybersecurity considerations in premarket submissions, such as device design, labeling, and risk management plans</a:t>
            </a:r>
          </a:p>
          <a:p>
            <a:pPr lvl="1">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Testing</a:t>
            </a:r>
            <a:r>
              <a:rPr lang="en-US" sz="1600" b="0" i="0" dirty="0">
                <a:solidFill>
                  <a:srgbClr val="242424"/>
                </a:solidFill>
                <a:effectLst/>
                <a:latin typeface="Segoe UI" panose="020B0502040204020203" pitchFamily="34" charset="0"/>
              </a:rPr>
              <a:t>: Conducting cybersecurity testing to validate the effectiveness of security controls.</a:t>
            </a:r>
          </a:p>
          <a:p>
            <a:pPr algn="l">
              <a:spcBef>
                <a:spcPts val="750"/>
              </a:spcBef>
              <a:spcAft>
                <a:spcPts val="750"/>
              </a:spcAft>
              <a:buFont typeface="Arial" panose="020B0604020202020204" pitchFamily="34" charset="0"/>
              <a:buChar char="•"/>
            </a:pPr>
            <a:r>
              <a:rPr lang="en-US" sz="1600" b="1" i="0" dirty="0">
                <a:solidFill>
                  <a:srgbClr val="242424"/>
                </a:solidFill>
                <a:effectLst/>
                <a:latin typeface="Segoe UI" panose="020B0502040204020203" pitchFamily="34" charset="0"/>
              </a:rPr>
              <a:t>Outcome</a:t>
            </a:r>
            <a:r>
              <a:rPr lang="en-US" sz="1600" b="0" i="0" dirty="0">
                <a:solidFill>
                  <a:srgbClr val="242424"/>
                </a:solidFill>
                <a:effectLst/>
                <a:latin typeface="Segoe UI" panose="020B0502040204020203" pitchFamily="34" charset="0"/>
              </a:rPr>
              <a:t>: Aims to prevent vulnerabilities from being introduced into the market by ensuring devices are secure from the outset.</a:t>
            </a:r>
          </a:p>
        </p:txBody>
      </p:sp>
    </p:spTree>
    <p:extLst>
      <p:ext uri="{BB962C8B-B14F-4D97-AF65-F5344CB8AC3E}">
        <p14:creationId xmlns:p14="http://schemas.microsoft.com/office/powerpoint/2010/main" val="3810421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4FC3E-1EF3-0BEF-424C-BB4CF98522C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14725C9-4F50-21EC-370A-0F455C0C3F00}"/>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580C656E-AD82-B306-885D-214820D5E77E}"/>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7C539A3C-14FF-DEDF-8D6A-84FAE9F3EC09}"/>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50" name="TextBox 49">
            <a:extLst>
              <a:ext uri="{FF2B5EF4-FFF2-40B4-BE49-F238E27FC236}">
                <a16:creationId xmlns:a16="http://schemas.microsoft.com/office/drawing/2014/main" id="{B4CD9EDF-CF27-9F72-F93B-B644BA1E7201}"/>
              </a:ext>
            </a:extLst>
          </p:cNvPr>
          <p:cNvSpPr txBox="1"/>
          <p:nvPr/>
        </p:nvSpPr>
        <p:spPr>
          <a:xfrm>
            <a:off x="224068" y="1219200"/>
            <a:ext cx="10514555" cy="4957763"/>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dirty="0">
                <a:latin typeface="FS Albert Pro Light" panose="02000503040000020004" pitchFamily="2" charset="0"/>
              </a:rPr>
              <a:t>9.1 Security Risk Management Report</a:t>
            </a:r>
          </a:p>
          <a:p>
            <a:endParaRPr lang="en-US" dirty="0">
              <a:solidFill>
                <a:srgbClr val="FFFF00"/>
              </a:solidFill>
            </a:endParaRPr>
          </a:p>
          <a:p>
            <a:endParaRPr lang="en-US" dirty="0">
              <a:solidFill>
                <a:schemeClr val="tx2"/>
              </a:solidFill>
            </a:endParaRPr>
          </a:p>
        </p:txBody>
      </p:sp>
      <p:sp>
        <p:nvSpPr>
          <p:cNvPr id="15" name="Title 14">
            <a:extLst>
              <a:ext uri="{FF2B5EF4-FFF2-40B4-BE49-F238E27FC236}">
                <a16:creationId xmlns:a16="http://schemas.microsoft.com/office/drawing/2014/main" id="{8D9CC9F4-2034-3F28-8635-279B6F55899B}"/>
              </a:ext>
            </a:extLst>
          </p:cNvPr>
          <p:cNvSpPr>
            <a:spLocks noGrp="1"/>
          </p:cNvSpPr>
          <p:nvPr>
            <p:ph type="title"/>
          </p:nvPr>
        </p:nvSpPr>
        <p:spPr>
          <a:xfrm>
            <a:off x="224068" y="228600"/>
            <a:ext cx="10514556" cy="1371600"/>
          </a:xfrm>
          <a:solidFill>
            <a:schemeClr val="accent3"/>
          </a:solidFill>
        </p:spPr>
        <p:txBody>
          <a:bodyPr vert="horz" lIns="91440" tIns="45720" rIns="91440" bIns="45720" rtlCol="0" anchor="t">
            <a:normAutofit/>
          </a:bodyPr>
          <a:lstStyle/>
          <a:p>
            <a:r>
              <a:rPr lang="en-US" sz="4800" b="0" i="0" kern="1200" dirty="0">
                <a:solidFill>
                  <a:schemeClr val="bg1"/>
                </a:solidFill>
                <a:latin typeface="FS Albert Pro Light" panose="02000503040000020004" pitchFamily="2" charset="0"/>
                <a:ea typeface="+mj-ea"/>
                <a:cs typeface="+mj-cs"/>
              </a:rPr>
              <a:t>Post Market – Vulnerability Management</a:t>
            </a:r>
          </a:p>
        </p:txBody>
      </p:sp>
      <p:sp>
        <p:nvSpPr>
          <p:cNvPr id="2" name="Rectangle 1">
            <a:extLst>
              <a:ext uri="{FF2B5EF4-FFF2-40B4-BE49-F238E27FC236}">
                <a16:creationId xmlns:a16="http://schemas.microsoft.com/office/drawing/2014/main" id="{7EC5639D-4D15-9609-59F3-979E650938A6}"/>
              </a:ext>
            </a:extLst>
          </p:cNvPr>
          <p:cNvSpPr>
            <a:spLocks noChangeArrowheads="1"/>
          </p:cNvSpPr>
          <p:nvPr/>
        </p:nvSpPr>
        <p:spPr bwMode="auto">
          <a:xfrm>
            <a:off x="161581" y="1604853"/>
            <a:ext cx="11743864"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Fixing vulnerabilities in the </a:t>
            </a:r>
            <a:r>
              <a:rPr kumimoji="0" lang="en-US" altLang="en-US" sz="1800" b="1" i="0" u="none" strike="noStrike" cap="none" normalizeH="0" baseline="0" dirty="0">
                <a:ln>
                  <a:noFill/>
                </a:ln>
                <a:solidFill>
                  <a:schemeClr val="tx1"/>
                </a:solidFill>
                <a:effectLst/>
                <a:latin typeface="Arial" panose="020B0604020202020204" pitchFamily="34" charset="0"/>
              </a:rPr>
              <a:t>post-market environment</a:t>
            </a:r>
            <a:r>
              <a:rPr kumimoji="0" lang="en-US" altLang="en-US" sz="1800" b="0" i="0" u="none" strike="noStrike" cap="none" normalizeH="0" baseline="0" dirty="0">
                <a:ln>
                  <a:noFill/>
                </a:ln>
                <a:solidFill>
                  <a:schemeClr val="tx1"/>
                </a:solidFill>
                <a:effectLst/>
                <a:latin typeface="Arial" panose="020B0604020202020204" pitchFamily="34" charset="0"/>
              </a:rPr>
              <a:t> is significantly more expensive than addressing them during the </a:t>
            </a:r>
            <a:r>
              <a:rPr kumimoji="0" lang="en-US" altLang="en-US" sz="1800" b="1" i="0" u="none" strike="noStrike" cap="none" normalizeH="0" baseline="0" dirty="0">
                <a:ln>
                  <a:noFill/>
                </a:ln>
                <a:solidFill>
                  <a:schemeClr val="tx1"/>
                </a:solidFill>
                <a:effectLst/>
                <a:latin typeface="Arial" panose="020B0604020202020204" pitchFamily="34" charset="0"/>
              </a:rPr>
              <a:t>design controls</a:t>
            </a:r>
            <a:r>
              <a:rPr kumimoji="0" lang="en-US" altLang="en-US" sz="1800" b="0" i="0" u="none" strike="noStrike" cap="none" normalizeH="0" baseline="0" dirty="0">
                <a:ln>
                  <a:noFill/>
                </a:ln>
                <a:solidFill>
                  <a:schemeClr val="tx1"/>
                </a:solidFill>
                <a:effectLst/>
                <a:latin typeface="Arial" panose="020B0604020202020204" pitchFamily="34" charset="0"/>
              </a:rPr>
              <a:t> or </a:t>
            </a:r>
            <a:r>
              <a:rPr kumimoji="0" lang="en-US" altLang="en-US" sz="1800" b="1" i="0" u="none" strike="noStrike" cap="none" normalizeH="0" baseline="0" dirty="0">
                <a:ln>
                  <a:noFill/>
                </a:ln>
                <a:solidFill>
                  <a:schemeClr val="tx1"/>
                </a:solidFill>
                <a:effectLst/>
                <a:latin typeface="Arial" panose="020B0604020202020204" pitchFamily="34" charset="0"/>
              </a:rPr>
              <a:t>pre-market phase</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Cost Multiplication</a:t>
            </a:r>
            <a:r>
              <a:rPr kumimoji="0" lang="en-US" altLang="en-US" sz="1800" b="0" i="0" u="none" strike="noStrike" cap="none" normalizeH="0" baseline="0" dirty="0">
                <a:ln>
                  <a:noFill/>
                </a:ln>
                <a:solidFill>
                  <a:schemeClr val="tx1"/>
                </a:solidFill>
                <a:effectLst/>
                <a:latin typeface="Arial" panose="020B0604020202020204" pitchFamily="34" charset="0"/>
              </a:rPr>
              <a:t>: Studies suggest that the cost of fixing a vulnerability increases exponentially as it moves through the product lifecycle. For example: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During the design phase, fixing a vulnerability might cost </a:t>
            </a:r>
            <a:r>
              <a:rPr kumimoji="0" lang="en-US" altLang="en-US" sz="1800" b="1" i="0" u="none" strike="noStrike" cap="none" normalizeH="0" baseline="0" dirty="0">
                <a:ln>
                  <a:noFill/>
                </a:ln>
                <a:solidFill>
                  <a:schemeClr val="tx1"/>
                </a:solidFill>
                <a:effectLst/>
                <a:latin typeface="Arial" panose="020B0604020202020204" pitchFamily="34" charset="0"/>
              </a:rPr>
              <a:t>1x</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the pre-market phase (e.g., during testing), it could cost </a:t>
            </a:r>
            <a:r>
              <a:rPr kumimoji="0" lang="en-US" altLang="en-US" sz="1800" b="1" i="0" u="none" strike="noStrike" cap="none" normalizeH="0" baseline="0" dirty="0">
                <a:ln>
                  <a:noFill/>
                </a:ln>
                <a:solidFill>
                  <a:schemeClr val="tx1"/>
                </a:solidFill>
                <a:effectLst/>
                <a:latin typeface="Arial" panose="020B0604020202020204" pitchFamily="34" charset="0"/>
              </a:rPr>
              <a:t>10x</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 the post-market phase, it might escalate to </a:t>
            </a:r>
            <a:r>
              <a:rPr kumimoji="0" lang="en-US" altLang="en-US" sz="1800" b="1" i="0" u="none" strike="noStrike" cap="none" normalizeH="0" baseline="0" dirty="0">
                <a:ln>
                  <a:noFill/>
                </a:ln>
                <a:solidFill>
                  <a:schemeClr val="tx1"/>
                </a:solidFill>
                <a:effectLst/>
                <a:latin typeface="Arial" panose="020B0604020202020204" pitchFamily="34" charset="0"/>
              </a:rPr>
              <a:t>100x or more</a:t>
            </a:r>
            <a:r>
              <a:rPr kumimoji="0" lang="en-US" altLang="en-US" sz="1800" b="0" i="0" u="none" strike="noStrike" cap="none" normalizeH="0" baseline="0" dirty="0">
                <a:ln>
                  <a:noFill/>
                </a:ln>
                <a:solidFill>
                  <a:schemeClr val="tx1"/>
                </a:solidFill>
                <a:effectLst/>
                <a:latin typeface="Arial" panose="020B0604020202020204" pitchFamily="34" charset="0"/>
              </a:rPr>
              <a:t> due to recalls, patches, and regulatory penalties.</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Regulatory and Legal Costs</a:t>
            </a:r>
            <a:r>
              <a:rPr kumimoji="0" lang="en-US" altLang="en-US" sz="1800" b="0" i="0" u="none" strike="noStrike" cap="none" normalizeH="0" baseline="0" dirty="0">
                <a:ln>
                  <a:noFill/>
                </a:ln>
                <a:solidFill>
                  <a:schemeClr val="tx1"/>
                </a:solidFill>
                <a:effectLst/>
                <a:latin typeface="Arial" panose="020B0604020202020204" pitchFamily="34" charset="0"/>
              </a:rPr>
              <a:t>: In the medical device industry, post-market fixes often involve notifying regulatory bodies like the FDA, issuing recalls, and updating devices already in use.</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Reputation Damage</a:t>
            </a:r>
            <a:r>
              <a:rPr kumimoji="0" lang="en-US" altLang="en-US" sz="1800" b="0" i="0" u="none" strike="noStrike" cap="none" normalizeH="0" baseline="0" dirty="0">
                <a:ln>
                  <a:noFill/>
                </a:ln>
                <a:solidFill>
                  <a:schemeClr val="tx1"/>
                </a:solidFill>
                <a:effectLst/>
                <a:latin typeface="Arial" panose="020B0604020202020204" pitchFamily="34" charset="0"/>
              </a:rPr>
              <a:t>: Beyond direct costs, post-market vulnerabilities can harm a company's reputation, leading to lost sales and trust.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Operational Disruption</a:t>
            </a:r>
            <a:r>
              <a:rPr kumimoji="0" lang="en-US" altLang="en-US" sz="1800" b="0" i="0" u="none" strike="noStrike" cap="none" normalizeH="0" baseline="0" dirty="0">
                <a:ln>
                  <a:noFill/>
                </a:ln>
                <a:solidFill>
                  <a:schemeClr val="tx1"/>
                </a:solidFill>
                <a:effectLst/>
                <a:latin typeface="Arial" panose="020B0604020202020204" pitchFamily="34" charset="0"/>
              </a:rPr>
              <a:t>: Fixing vulnerabilities post-market may require halting production, deploying field engineers, or issuing software updates, all of which are resource-intensive.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EB66E722-8599-4907-A6C0-3C5CFE71B313}"/>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2470409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6525D-6F84-DD44-F621-977742C2B3B5}"/>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18240FEC-0EEB-AAF7-71AA-6466EA4FC61A}"/>
              </a:ext>
            </a:extLst>
          </p:cNvPr>
          <p:cNvSpPr>
            <a:spLocks noGrp="1"/>
          </p:cNvSpPr>
          <p:nvPr>
            <p:ph type="title"/>
          </p:nvPr>
        </p:nvSpPr>
        <p:spPr>
          <a:xfrm>
            <a:off x="160225" y="122418"/>
            <a:ext cx="11871550" cy="759326"/>
          </a:xfrm>
          <a:solidFill>
            <a:schemeClr val="accent3"/>
          </a:solidFill>
        </p:spPr>
        <p:txBody>
          <a:bodyPr>
            <a:normAutofit/>
          </a:bodyPr>
          <a:lstStyle/>
          <a:p>
            <a:r>
              <a:rPr lang="en-US" sz="4000" dirty="0">
                <a:latin typeface="FS Albert Pro Light"/>
              </a:rPr>
              <a:t>Conclusion</a:t>
            </a:r>
            <a:endParaRPr lang="en-US" sz="4000" dirty="0"/>
          </a:p>
        </p:txBody>
      </p:sp>
      <p:sp>
        <p:nvSpPr>
          <p:cNvPr id="4" name="Date Placeholder 3">
            <a:extLst>
              <a:ext uri="{FF2B5EF4-FFF2-40B4-BE49-F238E27FC236}">
                <a16:creationId xmlns:a16="http://schemas.microsoft.com/office/drawing/2014/main" id="{A5D75349-D246-AC59-DC01-5699DC4F388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8BE4308-E59D-F1E0-7846-BC0DA01198A5}"/>
              </a:ext>
            </a:extLst>
          </p:cNvPr>
          <p:cNvSpPr>
            <a:spLocks noGrp="1"/>
          </p:cNvSpPr>
          <p:nvPr>
            <p:ph type="ftr" sz="quarter" idx="11"/>
          </p:nvPr>
        </p:nvSpPr>
        <p:spPr/>
        <p:txBody>
          <a:bodyPr/>
          <a:lstStyle/>
          <a:p>
            <a:endParaRPr lang="en-US"/>
          </a:p>
        </p:txBody>
      </p:sp>
      <p:sp>
        <p:nvSpPr>
          <p:cNvPr id="11" name="Text Placeholder 10">
            <a:extLst>
              <a:ext uri="{FF2B5EF4-FFF2-40B4-BE49-F238E27FC236}">
                <a16:creationId xmlns:a16="http://schemas.microsoft.com/office/drawing/2014/main" id="{5348492A-7C3F-D736-AF1B-464937D89610}"/>
              </a:ext>
            </a:extLst>
          </p:cNvPr>
          <p:cNvSpPr>
            <a:spLocks noGrp="1"/>
          </p:cNvSpPr>
          <p:nvPr>
            <p:ph type="body" sz="quarter" idx="14"/>
          </p:nvPr>
        </p:nvSpPr>
        <p:spPr/>
        <p:txBody>
          <a:bodyPr/>
          <a:lstStyle/>
          <a:p>
            <a:r>
              <a:rPr lang="en-US" dirty="0"/>
              <a:t>Advancing world of health</a:t>
            </a:r>
          </a:p>
        </p:txBody>
      </p:sp>
      <p:sp>
        <p:nvSpPr>
          <p:cNvPr id="2" name="Rectangle 1">
            <a:extLst>
              <a:ext uri="{FF2B5EF4-FFF2-40B4-BE49-F238E27FC236}">
                <a16:creationId xmlns:a16="http://schemas.microsoft.com/office/drawing/2014/main" id="{A1741C2A-40C8-299A-334A-7EAE9DDFF0DB}"/>
              </a:ext>
            </a:extLst>
          </p:cNvPr>
          <p:cNvSpPr>
            <a:spLocks noChangeArrowheads="1"/>
          </p:cNvSpPr>
          <p:nvPr/>
        </p:nvSpPr>
        <p:spPr bwMode="auto">
          <a:xfrm>
            <a:off x="224068" y="1322805"/>
            <a:ext cx="11743864" cy="5078313"/>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p>
            <a:pPr algn="l"/>
            <a:r>
              <a:rPr lang="en-US" b="1" i="0" dirty="0">
                <a:solidFill>
                  <a:srgbClr val="242424"/>
                </a:solidFill>
                <a:effectLst/>
                <a:latin typeface="Segoe UI" panose="020B0502040204020203" pitchFamily="34" charset="0"/>
              </a:rPr>
              <a:t>Enhanced Patient Safety</a:t>
            </a:r>
            <a:r>
              <a:rPr lang="en-US" b="0" i="0" dirty="0">
                <a:solidFill>
                  <a:srgbClr val="242424"/>
                </a:solidFill>
                <a:effectLst/>
                <a:latin typeface="Segoe UI" panose="020B0502040204020203" pitchFamily="34" charset="0"/>
              </a:rPr>
              <a:t>: Addressing vulnerabilities helps prevent unauthorized access and manipulation of medical devices, ensuring they function correctly and safely. This reduces the risk of harm to patients</a:t>
            </a:r>
          </a:p>
          <a:p>
            <a:pPr algn="l"/>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Data Security and Privacy</a:t>
            </a:r>
            <a:r>
              <a:rPr lang="en-US" b="0" i="0" dirty="0">
                <a:solidFill>
                  <a:srgbClr val="242424"/>
                </a:solidFill>
                <a:effectLst/>
                <a:latin typeface="Segoe UI" panose="020B0502040204020203" pitchFamily="34" charset="0"/>
              </a:rPr>
              <a:t>: Medical devices often store and transmit sensitive patient data. Fixing vulnerabilities helps protect this data from breaches and unauthorized access, maintaining patient confidentiality and trust</a:t>
            </a:r>
          </a:p>
          <a:p>
            <a:pPr algn="l"/>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Compliance with Regulations</a:t>
            </a:r>
            <a:r>
              <a:rPr lang="en-US" b="0" i="0" dirty="0">
                <a:solidFill>
                  <a:srgbClr val="242424"/>
                </a:solidFill>
                <a:effectLst/>
                <a:latin typeface="Segoe UI" panose="020B0502040204020203" pitchFamily="34" charset="0"/>
              </a:rPr>
              <a:t>: Healthcare providers and manufacturers must adhere to strict regulatory standards. Fixing vulnerabilities ensures compliance with these regulations, avoiding legal penalties and maintaining industry standards</a:t>
            </a:r>
          </a:p>
          <a:p>
            <a:pPr algn="l"/>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Improved Device Reliability</a:t>
            </a:r>
            <a:r>
              <a:rPr lang="en-US" b="0" i="0" dirty="0">
                <a:solidFill>
                  <a:srgbClr val="242424"/>
                </a:solidFill>
                <a:effectLst/>
                <a:latin typeface="Segoe UI" panose="020B0502040204020203" pitchFamily="34" charset="0"/>
              </a:rPr>
              <a:t>: By addressing vulnerabilities, manufacturers can enhance the overall reliability and performance of medical devices, leading to better patient outcomes and more efficient healthcare delivery</a:t>
            </a:r>
          </a:p>
          <a:p>
            <a:pPr algn="l"/>
            <a:endParaRPr lang="en-US" b="0" i="0" dirty="0">
              <a:solidFill>
                <a:srgbClr val="242424"/>
              </a:solidFill>
              <a:effectLst/>
              <a:latin typeface="Segoe UI" panose="020B0502040204020203" pitchFamily="34" charset="0"/>
            </a:endParaRPr>
          </a:p>
          <a:p>
            <a:pPr algn="l"/>
            <a:r>
              <a:rPr lang="en-US" b="1" i="0" dirty="0">
                <a:solidFill>
                  <a:srgbClr val="242424"/>
                </a:solidFill>
                <a:effectLst/>
                <a:latin typeface="Segoe UI" panose="020B0502040204020203" pitchFamily="34" charset="0"/>
              </a:rPr>
              <a:t>Reputation Management</a:t>
            </a:r>
            <a:r>
              <a:rPr lang="en-US" b="0" i="0" dirty="0">
                <a:solidFill>
                  <a:srgbClr val="242424"/>
                </a:solidFill>
                <a:effectLst/>
                <a:latin typeface="Segoe UI" panose="020B0502040204020203" pitchFamily="34" charset="0"/>
              </a:rPr>
              <a:t>: Ensuring medical devices are secure and reliable helps maintain the reputation of healthcare providers and manufacturers, fostering trust among patients and stakeholders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2FA1A7D1-4880-A86C-3EB6-04B422D6E2AA}"/>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719433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57B7285-4A8F-E04A-9395-D022B21CDCE0}"/>
              </a:ext>
            </a:extLst>
          </p:cNvPr>
          <p:cNvSpPr>
            <a:spLocks noGrp="1"/>
          </p:cNvSpPr>
          <p:nvPr>
            <p:ph type="ftr" sz="quarter" idx="11"/>
          </p:nvPr>
        </p:nvSpPr>
        <p:spPr/>
        <p:txBody>
          <a:bodyPr/>
          <a:lstStyle/>
          <a:p>
            <a:endParaRPr lang="en-US" dirty="0"/>
          </a:p>
        </p:txBody>
      </p:sp>
      <p:sp>
        <p:nvSpPr>
          <p:cNvPr id="11" name="Text Placeholder 10">
            <a:extLst>
              <a:ext uri="{FF2B5EF4-FFF2-40B4-BE49-F238E27FC236}">
                <a16:creationId xmlns:a16="http://schemas.microsoft.com/office/drawing/2014/main" id="{1ECD6190-4D45-4B44-8E0D-8D4F44818E8E}"/>
              </a:ext>
            </a:extLst>
          </p:cNvPr>
          <p:cNvSpPr>
            <a:spLocks noGrp="1"/>
          </p:cNvSpPr>
          <p:nvPr>
            <p:ph type="body" sz="quarter" idx="14"/>
          </p:nvPr>
        </p:nvSpPr>
        <p:spPr/>
        <p:txBody>
          <a:bodyPr/>
          <a:lstStyle/>
          <a:p>
            <a:r>
              <a:rPr lang="en-US" dirty="0"/>
              <a:t>Advancing world of health</a:t>
            </a:r>
          </a:p>
        </p:txBody>
      </p:sp>
      <p:sp>
        <p:nvSpPr>
          <p:cNvPr id="15" name="Title 14">
            <a:extLst>
              <a:ext uri="{FF2B5EF4-FFF2-40B4-BE49-F238E27FC236}">
                <a16:creationId xmlns:a16="http://schemas.microsoft.com/office/drawing/2014/main" id="{49273DDB-F073-854E-8AA8-8CDABE4FF254}"/>
              </a:ext>
            </a:extLst>
          </p:cNvPr>
          <p:cNvSpPr>
            <a:spLocks noGrp="1"/>
          </p:cNvSpPr>
          <p:nvPr>
            <p:ph type="title"/>
          </p:nvPr>
        </p:nvSpPr>
        <p:spPr>
          <a:xfrm>
            <a:off x="166162" y="28978"/>
            <a:ext cx="10515600" cy="775254"/>
          </a:xfrm>
          <a:solidFill>
            <a:schemeClr val="accent3"/>
          </a:solidFill>
        </p:spPr>
        <p:txBody>
          <a:bodyPr>
            <a:normAutofit/>
          </a:bodyPr>
          <a:lstStyle/>
          <a:p>
            <a:r>
              <a:rPr lang="en-US" sz="4000" dirty="0">
                <a:latin typeface="FS Albert Pro Light"/>
              </a:rPr>
              <a:t>About Me</a:t>
            </a:r>
            <a:endParaRPr lang="en-US" sz="4000" dirty="0"/>
          </a:p>
        </p:txBody>
      </p:sp>
      <p:sp>
        <p:nvSpPr>
          <p:cNvPr id="4" name="Date Placeholder 3">
            <a:extLst>
              <a:ext uri="{FF2B5EF4-FFF2-40B4-BE49-F238E27FC236}">
                <a16:creationId xmlns:a16="http://schemas.microsoft.com/office/drawing/2014/main" id="{2B842410-5E02-F04B-BEE5-1F4A30598034}"/>
              </a:ext>
            </a:extLst>
          </p:cNvPr>
          <p:cNvSpPr>
            <a:spLocks noGrp="1"/>
          </p:cNvSpPr>
          <p:nvPr>
            <p:ph type="dt" sz="half" idx="10"/>
          </p:nvPr>
        </p:nvSpPr>
        <p:spPr/>
        <p:txBody>
          <a:bodyPr/>
          <a:lstStyle/>
          <a:p>
            <a:endParaRPr lang="en-US" dirty="0"/>
          </a:p>
        </p:txBody>
      </p:sp>
      <p:sp>
        <p:nvSpPr>
          <p:cNvPr id="3" name="Subtitle 9">
            <a:extLst>
              <a:ext uri="{FF2B5EF4-FFF2-40B4-BE49-F238E27FC236}">
                <a16:creationId xmlns:a16="http://schemas.microsoft.com/office/drawing/2014/main" id="{94C58B3E-90EB-ED54-9F63-EBA4D582BC05}"/>
              </a:ext>
            </a:extLst>
          </p:cNvPr>
          <p:cNvSpPr txBox="1">
            <a:spLocks/>
          </p:cNvSpPr>
          <p:nvPr/>
        </p:nvSpPr>
        <p:spPr>
          <a:xfrm>
            <a:off x="166161" y="884946"/>
            <a:ext cx="10515599" cy="53175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FS Albert Pro Light" panose="0200050304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FS Albert Pro Light" panose="0200050304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FS Albert Pro Light" panose="0200050304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solidFill>
                  <a:schemeClr val="tx1"/>
                </a:solidFill>
                <a:latin typeface="+mn-lt"/>
              </a:rPr>
              <a:t>Born and raised in Himalayas, Nepal</a:t>
            </a:r>
          </a:p>
          <a:p>
            <a:r>
              <a:rPr lang="en-US" sz="2000" dirty="0">
                <a:solidFill>
                  <a:schemeClr val="tx1"/>
                </a:solidFill>
                <a:latin typeface="+mn-lt"/>
              </a:rPr>
              <a:t>Moved to the United States for Graduate school</a:t>
            </a:r>
          </a:p>
          <a:p>
            <a:r>
              <a:rPr lang="en-US" sz="2000" dirty="0">
                <a:solidFill>
                  <a:schemeClr val="tx1"/>
                </a:solidFill>
                <a:latin typeface="+mn-lt"/>
              </a:rPr>
              <a:t>M.S. in computer science and geographic information science (SIUC – dual major)</a:t>
            </a:r>
          </a:p>
          <a:p>
            <a:r>
              <a:rPr lang="en-US" sz="2000" dirty="0">
                <a:solidFill>
                  <a:schemeClr val="tx1"/>
                </a:solidFill>
                <a:latin typeface="+mn-lt"/>
              </a:rPr>
              <a:t>20+ years experience in Linux system engineering and cyber security</a:t>
            </a:r>
          </a:p>
          <a:p>
            <a:r>
              <a:rPr lang="en-US" sz="2000" dirty="0">
                <a:solidFill>
                  <a:schemeClr val="tx1"/>
                </a:solidFill>
                <a:latin typeface="+mn-lt"/>
              </a:rPr>
              <a:t>Industry Worked – Nepalese Army, ServiceNow, Intuit, USD, Ericsson </a:t>
            </a:r>
            <a:r>
              <a:rPr lang="en-US" sz="2000" dirty="0" err="1">
                <a:solidFill>
                  <a:schemeClr val="tx1"/>
                </a:solidFill>
                <a:latin typeface="+mn-lt"/>
              </a:rPr>
              <a:t>etc</a:t>
            </a:r>
            <a:endParaRPr lang="en-US" sz="2000" dirty="0">
              <a:solidFill>
                <a:schemeClr val="tx1"/>
              </a:solidFill>
              <a:latin typeface="+mn-lt"/>
            </a:endParaRPr>
          </a:p>
          <a:p>
            <a:r>
              <a:rPr lang="en-US" sz="2000" dirty="0">
                <a:solidFill>
                  <a:schemeClr val="tx1"/>
                </a:solidFill>
                <a:latin typeface="+mn-lt"/>
              </a:rPr>
              <a:t>Country lived – Nepal, China (2006/2007), USA</a:t>
            </a:r>
          </a:p>
          <a:p>
            <a:endParaRPr lang="en-US" sz="2000" dirty="0">
              <a:solidFill>
                <a:schemeClr val="tx1"/>
              </a:solidFill>
              <a:latin typeface="+mn-lt"/>
            </a:endParaRPr>
          </a:p>
          <a:p>
            <a:endParaRPr lang="en-US" sz="2000" dirty="0">
              <a:solidFill>
                <a:schemeClr val="tx1"/>
              </a:solidFill>
              <a:latin typeface="+mn-lt"/>
            </a:endParaRPr>
          </a:p>
          <a:p>
            <a:r>
              <a:rPr lang="en-US" sz="2000" dirty="0">
                <a:solidFill>
                  <a:schemeClr val="tx1"/>
                </a:solidFill>
                <a:latin typeface="+mn-lt"/>
              </a:rPr>
              <a:t>	</a:t>
            </a:r>
          </a:p>
        </p:txBody>
      </p:sp>
      <p:sp>
        <p:nvSpPr>
          <p:cNvPr id="2" name="Rectangle 1">
            <a:extLst>
              <a:ext uri="{FF2B5EF4-FFF2-40B4-BE49-F238E27FC236}">
                <a16:creationId xmlns:a16="http://schemas.microsoft.com/office/drawing/2014/main" id="{2ACC7828-3EE6-3473-3304-0F944A5BB996}"/>
              </a:ext>
            </a:extLst>
          </p:cNvPr>
          <p:cNvSpPr>
            <a:spLocks noGrp="1" noRot="1" noMove="1" noResize="1" noEditPoints="1" noAdjustHandles="1" noChangeArrowheads="1" noChangeShapeType="1"/>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pic>
        <p:nvPicPr>
          <p:cNvPr id="7" name="Picture 6">
            <a:extLst>
              <a:ext uri="{FF2B5EF4-FFF2-40B4-BE49-F238E27FC236}">
                <a16:creationId xmlns:a16="http://schemas.microsoft.com/office/drawing/2014/main" id="{FD2D48D1-B48B-0182-E1F9-959E8C52ED4F}"/>
              </a:ext>
            </a:extLst>
          </p:cNvPr>
          <p:cNvPicPr>
            <a:picLocks noChangeAspect="1"/>
          </p:cNvPicPr>
          <p:nvPr/>
        </p:nvPicPr>
        <p:blipFill>
          <a:blip r:embed="rId2"/>
          <a:stretch>
            <a:fillRect/>
          </a:stretch>
        </p:blipFill>
        <p:spPr>
          <a:xfrm>
            <a:off x="281890" y="3674125"/>
            <a:ext cx="8305930" cy="2050687"/>
          </a:xfrm>
          <a:prstGeom prst="rect">
            <a:avLst/>
          </a:prstGeom>
        </p:spPr>
      </p:pic>
      <p:sp>
        <p:nvSpPr>
          <p:cNvPr id="8" name="TextBox 7">
            <a:extLst>
              <a:ext uri="{FF2B5EF4-FFF2-40B4-BE49-F238E27FC236}">
                <a16:creationId xmlns:a16="http://schemas.microsoft.com/office/drawing/2014/main" id="{F622BF6B-56E5-D55A-0ED3-661C27B99B18}"/>
              </a:ext>
            </a:extLst>
          </p:cNvPr>
          <p:cNvSpPr txBox="1"/>
          <p:nvPr/>
        </p:nvSpPr>
        <p:spPr>
          <a:xfrm>
            <a:off x="8859719" y="3167360"/>
            <a:ext cx="3488451" cy="3416320"/>
          </a:xfrm>
          <a:prstGeom prst="rect">
            <a:avLst/>
          </a:prstGeom>
          <a:noFill/>
        </p:spPr>
        <p:txBody>
          <a:bodyPr wrap="square" rtlCol="0">
            <a:spAutoFit/>
          </a:bodyPr>
          <a:lstStyle/>
          <a:p>
            <a:r>
              <a:rPr lang="en-US" b="1" dirty="0"/>
              <a:t>Love outdoors | </a:t>
            </a:r>
            <a:r>
              <a:rPr lang="en-US" b="1" dirty="0" err="1"/>
              <a:t>Hiking|Soccer</a:t>
            </a:r>
            <a:endParaRPr lang="en-US" b="1" dirty="0"/>
          </a:p>
          <a:p>
            <a:endParaRPr lang="en-US" dirty="0"/>
          </a:p>
          <a:p>
            <a:r>
              <a:rPr lang="en-US" dirty="0"/>
              <a:t>Mt. Whitney -14,505 ft</a:t>
            </a:r>
          </a:p>
          <a:p>
            <a:endParaRPr lang="en-US" dirty="0"/>
          </a:p>
          <a:p>
            <a:r>
              <a:rPr lang="en-US" dirty="0"/>
              <a:t>Everest Base Camp -17,598 ft</a:t>
            </a:r>
          </a:p>
          <a:p>
            <a:endParaRPr lang="en-US" dirty="0"/>
          </a:p>
          <a:p>
            <a:r>
              <a:rPr lang="en-US" dirty="0" err="1"/>
              <a:t>Kalapathar</a:t>
            </a:r>
            <a:r>
              <a:rPr lang="en-US" dirty="0"/>
              <a:t> -18,519 ft</a:t>
            </a:r>
          </a:p>
          <a:p>
            <a:endParaRPr lang="en-US" dirty="0"/>
          </a:p>
          <a:p>
            <a:r>
              <a:rPr lang="en-US" dirty="0"/>
              <a:t>Mt. Kilimanjaro – 19341 ft</a:t>
            </a:r>
          </a:p>
          <a:p>
            <a:endParaRPr lang="en-US" dirty="0"/>
          </a:p>
          <a:p>
            <a:r>
              <a:rPr lang="en-US" dirty="0"/>
              <a:t>Mt </a:t>
            </a:r>
            <a:r>
              <a:rPr lang="en-US" dirty="0" err="1"/>
              <a:t>Aconugua</a:t>
            </a:r>
            <a:r>
              <a:rPr lang="en-US" dirty="0"/>
              <a:t> (Dec 2025) -22841</a:t>
            </a:r>
          </a:p>
          <a:p>
            <a:endParaRPr lang="en-US" dirty="0"/>
          </a:p>
        </p:txBody>
      </p:sp>
      <p:pic>
        <p:nvPicPr>
          <p:cNvPr id="10" name="Picture 9">
            <a:extLst>
              <a:ext uri="{FF2B5EF4-FFF2-40B4-BE49-F238E27FC236}">
                <a16:creationId xmlns:a16="http://schemas.microsoft.com/office/drawing/2014/main" id="{F4C90B0B-DF21-DA82-21C2-92F8F4872F1A}"/>
              </a:ext>
            </a:extLst>
          </p:cNvPr>
          <p:cNvPicPr>
            <a:picLocks noChangeAspect="1"/>
          </p:cNvPicPr>
          <p:nvPr/>
        </p:nvPicPr>
        <p:blipFill>
          <a:blip r:embed="rId3"/>
          <a:stretch>
            <a:fillRect/>
          </a:stretch>
        </p:blipFill>
        <p:spPr>
          <a:xfrm>
            <a:off x="9050528" y="135530"/>
            <a:ext cx="2679919" cy="2932344"/>
          </a:xfrm>
          <a:prstGeom prst="rect">
            <a:avLst/>
          </a:prstGeom>
        </p:spPr>
      </p:pic>
    </p:spTree>
    <p:extLst>
      <p:ext uri="{BB962C8B-B14F-4D97-AF65-F5344CB8AC3E}">
        <p14:creationId xmlns:p14="http://schemas.microsoft.com/office/powerpoint/2010/main" val="174943573"/>
      </p:ext>
    </p:extLst>
  </p:cSld>
  <p:clrMapOvr>
    <a:masterClrMapping/>
  </p:clrMapOvr>
  <mc:AlternateContent xmlns:mc="http://schemas.openxmlformats.org/markup-compatibility/2006">
    <mc:Choice xmlns:p14="http://schemas.microsoft.com/office/powerpoint/2010/main" Requires="p14">
      <p:transition spd="slow" p14:dur="2000" advTm="77893"/>
    </mc:Choice>
    <mc:Fallback>
      <p:transition spd="slow" advTm="7789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C92FDF7-30C2-4840-A29E-6BB30AD917E5}"/>
              </a:ext>
            </a:extLst>
          </p:cNvPr>
          <p:cNvSpPr>
            <a:spLocks noGrp="1"/>
          </p:cNvSpPr>
          <p:nvPr>
            <p:ph type="ctrTitle"/>
          </p:nvPr>
        </p:nvSpPr>
        <p:spPr>
          <a:xfrm>
            <a:off x="180754" y="680277"/>
            <a:ext cx="9027041" cy="3663447"/>
          </a:xfrm>
        </p:spPr>
        <p:txBody>
          <a:bodyPr/>
          <a:lstStyle/>
          <a:p>
            <a:r>
              <a:rPr lang="en-US">
                <a:latin typeface="FS Albert Pro Light"/>
              </a:rPr>
              <a:t>Thank you.</a:t>
            </a:r>
            <a:br>
              <a:rPr lang="en-US">
                <a:latin typeface="FS Albert Pro Light"/>
              </a:rPr>
            </a:br>
            <a:r>
              <a:rPr lang="en-US">
                <a:latin typeface="FS Albert Pro Light"/>
              </a:rPr>
              <a:t>Questions </a:t>
            </a:r>
            <a:endParaRPr lang="en-US"/>
          </a:p>
        </p:txBody>
      </p:sp>
      <p:sp>
        <p:nvSpPr>
          <p:cNvPr id="3" name="Text Placeholder 2">
            <a:extLst>
              <a:ext uri="{FF2B5EF4-FFF2-40B4-BE49-F238E27FC236}">
                <a16:creationId xmlns:a16="http://schemas.microsoft.com/office/drawing/2014/main" id="{11AB548C-9E3D-62C6-E585-6B62A743E026}"/>
              </a:ext>
            </a:extLst>
          </p:cNvPr>
          <p:cNvSpPr>
            <a:spLocks noGrp="1"/>
          </p:cNvSpPr>
          <p:nvPr>
            <p:ph type="body" sz="quarter" idx="14"/>
          </p:nvPr>
        </p:nvSpPr>
        <p:spPr/>
        <p:txBody>
          <a:bodyPr/>
          <a:lstStyle/>
          <a:p>
            <a:endParaRPr lang="en-US"/>
          </a:p>
        </p:txBody>
      </p:sp>
      <p:sp>
        <p:nvSpPr>
          <p:cNvPr id="2" name="Rectangle 1">
            <a:extLst>
              <a:ext uri="{FF2B5EF4-FFF2-40B4-BE49-F238E27FC236}">
                <a16:creationId xmlns:a16="http://schemas.microsoft.com/office/drawing/2014/main" id="{5F1A001F-459B-EB5E-AFA7-216A3E933BA4}"/>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2617510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CD448-DBE8-D7EC-3FD5-B88B8045D02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B0CB034-72EE-3CF2-9415-EA063EA298DF}"/>
              </a:ext>
            </a:extLst>
          </p:cNvPr>
          <p:cNvSpPr>
            <a:spLocks noGrp="1"/>
          </p:cNvSpPr>
          <p:nvPr>
            <p:ph type="ftr" sz="quarter" idx="11"/>
          </p:nvPr>
        </p:nvSpPr>
        <p:spPr/>
        <p:txBody>
          <a:bodyPr/>
          <a:lstStyle/>
          <a:p>
            <a:endParaRPr lang="en-US" dirty="0"/>
          </a:p>
        </p:txBody>
      </p:sp>
      <p:sp>
        <p:nvSpPr>
          <p:cNvPr id="11" name="Text Placeholder 10">
            <a:extLst>
              <a:ext uri="{FF2B5EF4-FFF2-40B4-BE49-F238E27FC236}">
                <a16:creationId xmlns:a16="http://schemas.microsoft.com/office/drawing/2014/main" id="{03D66DD5-11ED-66B0-3CCC-6D6BC970DCC1}"/>
              </a:ext>
            </a:extLst>
          </p:cNvPr>
          <p:cNvSpPr>
            <a:spLocks noGrp="1"/>
          </p:cNvSpPr>
          <p:nvPr>
            <p:ph type="body" sz="quarter" idx="14"/>
          </p:nvPr>
        </p:nvSpPr>
        <p:spPr/>
        <p:txBody>
          <a:bodyPr/>
          <a:lstStyle/>
          <a:p>
            <a:r>
              <a:rPr lang="en-US" dirty="0"/>
              <a:t>Advancing world of health</a:t>
            </a:r>
          </a:p>
        </p:txBody>
      </p:sp>
      <p:sp>
        <p:nvSpPr>
          <p:cNvPr id="15" name="Title 14">
            <a:extLst>
              <a:ext uri="{FF2B5EF4-FFF2-40B4-BE49-F238E27FC236}">
                <a16:creationId xmlns:a16="http://schemas.microsoft.com/office/drawing/2014/main" id="{0E8A46E9-FCA5-071B-EAB6-CCD9E0EF67A8}"/>
              </a:ext>
            </a:extLst>
          </p:cNvPr>
          <p:cNvSpPr>
            <a:spLocks noGrp="1"/>
          </p:cNvSpPr>
          <p:nvPr>
            <p:ph type="title"/>
          </p:nvPr>
        </p:nvSpPr>
        <p:spPr>
          <a:xfrm>
            <a:off x="166162" y="28978"/>
            <a:ext cx="10515600" cy="775254"/>
          </a:xfrm>
          <a:solidFill>
            <a:schemeClr val="accent3"/>
          </a:solidFill>
        </p:spPr>
        <p:txBody>
          <a:bodyPr>
            <a:normAutofit/>
          </a:bodyPr>
          <a:lstStyle/>
          <a:p>
            <a:r>
              <a:rPr lang="en-US" sz="4000" dirty="0">
                <a:latin typeface="FS Albert Pro Light"/>
              </a:rPr>
              <a:t>Agendas</a:t>
            </a:r>
            <a:endParaRPr lang="en-US" sz="4000" dirty="0"/>
          </a:p>
        </p:txBody>
      </p:sp>
      <p:sp>
        <p:nvSpPr>
          <p:cNvPr id="4" name="Date Placeholder 3">
            <a:extLst>
              <a:ext uri="{FF2B5EF4-FFF2-40B4-BE49-F238E27FC236}">
                <a16:creationId xmlns:a16="http://schemas.microsoft.com/office/drawing/2014/main" id="{F60BCEF8-54A6-F363-8728-23A58AF1D070}"/>
              </a:ext>
            </a:extLst>
          </p:cNvPr>
          <p:cNvSpPr>
            <a:spLocks noGrp="1"/>
          </p:cNvSpPr>
          <p:nvPr>
            <p:ph type="dt" sz="half" idx="10"/>
          </p:nvPr>
        </p:nvSpPr>
        <p:spPr/>
        <p:txBody>
          <a:bodyPr/>
          <a:lstStyle/>
          <a:p>
            <a:endParaRPr lang="en-US" dirty="0"/>
          </a:p>
        </p:txBody>
      </p:sp>
      <p:sp>
        <p:nvSpPr>
          <p:cNvPr id="3" name="Subtitle 9">
            <a:extLst>
              <a:ext uri="{FF2B5EF4-FFF2-40B4-BE49-F238E27FC236}">
                <a16:creationId xmlns:a16="http://schemas.microsoft.com/office/drawing/2014/main" id="{AEBD174A-DC6E-CF1B-4369-2A941A9CD017}"/>
              </a:ext>
            </a:extLst>
          </p:cNvPr>
          <p:cNvSpPr txBox="1">
            <a:spLocks/>
          </p:cNvSpPr>
          <p:nvPr/>
        </p:nvSpPr>
        <p:spPr>
          <a:xfrm>
            <a:off x="166161" y="1145754"/>
            <a:ext cx="10515599" cy="5056743"/>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FS Albert Pro Light" panose="0200050304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FS Albert Pro Light" panose="0200050304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FS Albert Pro Light" panose="0200050304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200" dirty="0">
                <a:solidFill>
                  <a:schemeClr val="tx1"/>
                </a:solidFill>
                <a:latin typeface="+mn-lt"/>
              </a:rPr>
              <a:t>Vulnerability: A vulnerability is a weakness in an information system, system security procedures, internal controls, human behavior, or implementation that could be exploited by a threat. – NIST 800-30</a:t>
            </a:r>
          </a:p>
          <a:p>
            <a:r>
              <a:rPr lang="en-US" sz="2200" dirty="0">
                <a:solidFill>
                  <a:schemeClr val="tx1"/>
                </a:solidFill>
                <a:latin typeface="+mn-lt"/>
              </a:rPr>
              <a:t>FDA cybersecurity guidance's on pre-market and post-market</a:t>
            </a:r>
          </a:p>
          <a:p>
            <a:r>
              <a:rPr lang="en-US" sz="2200" b="1" dirty="0">
                <a:solidFill>
                  <a:schemeClr val="tx1"/>
                </a:solidFill>
                <a:latin typeface="+mn-lt"/>
              </a:rPr>
              <a:t>Essentials of Vulnerability Management Program</a:t>
            </a:r>
          </a:p>
          <a:p>
            <a:pPr marL="342900" indent="-342900">
              <a:buFont typeface="Arial" panose="020B0604020202020204" pitchFamily="34" charset="0"/>
              <a:buChar char="•"/>
            </a:pPr>
            <a:r>
              <a:rPr lang="en-US" dirty="0">
                <a:solidFill>
                  <a:schemeClr val="tx1"/>
                </a:solidFill>
                <a:latin typeface="+mn-lt"/>
              </a:rPr>
              <a:t>People, Process and Technology</a:t>
            </a:r>
          </a:p>
          <a:p>
            <a:pPr marL="342900" indent="-342900">
              <a:buFont typeface="Arial" panose="020B0604020202020204" pitchFamily="34" charset="0"/>
              <a:buChar char="•"/>
            </a:pPr>
            <a:r>
              <a:rPr lang="en-US" dirty="0">
                <a:solidFill>
                  <a:schemeClr val="tx1"/>
                </a:solidFill>
                <a:latin typeface="+mn-lt"/>
              </a:rPr>
              <a:t>Vulnerability Life Cycle</a:t>
            </a:r>
          </a:p>
          <a:p>
            <a:pPr marL="342900" indent="-342900">
              <a:buFont typeface="Arial" panose="020B0604020202020204" pitchFamily="34" charset="0"/>
              <a:buChar char="•"/>
            </a:pPr>
            <a:r>
              <a:rPr lang="en-US" dirty="0">
                <a:solidFill>
                  <a:schemeClr val="tx1"/>
                </a:solidFill>
                <a:latin typeface="+mn-lt"/>
              </a:rPr>
              <a:t>Risk based approach for vulnerability management*</a:t>
            </a:r>
          </a:p>
          <a:p>
            <a:pPr marL="342900" indent="-342900">
              <a:buFont typeface="Arial" panose="020B0604020202020204" pitchFamily="34" charset="0"/>
              <a:buChar char="•"/>
            </a:pPr>
            <a:r>
              <a:rPr lang="en-US" dirty="0">
                <a:solidFill>
                  <a:schemeClr val="tx1"/>
                </a:solidFill>
                <a:latin typeface="+mn-lt"/>
              </a:rPr>
              <a:t>Third Party Vulnerability and patching</a:t>
            </a:r>
          </a:p>
          <a:p>
            <a:pPr marL="342900" indent="-342900">
              <a:buFont typeface="Arial" panose="020B0604020202020204" pitchFamily="34" charset="0"/>
              <a:buChar char="•"/>
            </a:pPr>
            <a:r>
              <a:rPr lang="en-US" dirty="0">
                <a:solidFill>
                  <a:schemeClr val="tx1"/>
                </a:solidFill>
                <a:latin typeface="+mn-lt"/>
              </a:rPr>
              <a:t>Design Controls </a:t>
            </a:r>
          </a:p>
          <a:p>
            <a:pPr marL="342900" indent="-342900">
              <a:buFont typeface="Arial" panose="020B0604020202020204" pitchFamily="34" charset="0"/>
              <a:buChar char="•"/>
            </a:pPr>
            <a:r>
              <a:rPr lang="en-US" dirty="0">
                <a:solidFill>
                  <a:schemeClr val="tx1"/>
                </a:solidFill>
                <a:latin typeface="+mn-lt"/>
              </a:rPr>
              <a:t>Cost of Vulnerability</a:t>
            </a:r>
          </a:p>
          <a:p>
            <a:pPr marL="342900" indent="-342900">
              <a:buFont typeface="Arial" panose="020B0604020202020204" pitchFamily="34" charset="0"/>
              <a:buChar char="•"/>
            </a:pPr>
            <a:r>
              <a:rPr lang="en-US" dirty="0">
                <a:solidFill>
                  <a:schemeClr val="tx1"/>
                </a:solidFill>
                <a:latin typeface="+mn-lt"/>
              </a:rPr>
              <a:t>Fundamental differences of post-market and pre-market VM programs</a:t>
            </a:r>
          </a:p>
          <a:p>
            <a:pPr marL="342900" indent="-342900">
              <a:buFont typeface="Arial" panose="020B0604020202020204" pitchFamily="34" charset="0"/>
              <a:buChar char="•"/>
            </a:pPr>
            <a:r>
              <a:rPr lang="en-US" dirty="0">
                <a:solidFill>
                  <a:schemeClr val="tx1"/>
                </a:solidFill>
                <a:latin typeface="+mn-lt"/>
              </a:rPr>
              <a:t>Impacts on downstream and upstream processes</a:t>
            </a:r>
          </a:p>
          <a:p>
            <a:r>
              <a:rPr lang="en-US" sz="2000" dirty="0">
                <a:solidFill>
                  <a:schemeClr val="tx1"/>
                </a:solidFill>
                <a:latin typeface="+mn-lt"/>
              </a:rPr>
              <a:t>	</a:t>
            </a:r>
          </a:p>
        </p:txBody>
      </p:sp>
      <p:sp>
        <p:nvSpPr>
          <p:cNvPr id="2" name="Rectangle 1">
            <a:extLst>
              <a:ext uri="{FF2B5EF4-FFF2-40B4-BE49-F238E27FC236}">
                <a16:creationId xmlns:a16="http://schemas.microsoft.com/office/drawing/2014/main" id="{38996403-4AEA-C471-0818-AB907B3009B3}"/>
              </a:ext>
            </a:extLst>
          </p:cNvPr>
          <p:cNvSpPr>
            <a:spLocks noGrp="1" noRot="1" noMove="1" noResize="1" noEditPoints="1" noAdjustHandles="1" noChangeArrowheads="1" noChangeShapeType="1"/>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184987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07AD0-BF10-0231-BFD3-EC7BEBA7D117}"/>
            </a:ext>
          </a:extLst>
        </p:cNvPr>
        <p:cNvGrpSpPr/>
        <p:nvPr/>
      </p:nvGrpSpPr>
      <p:grpSpPr>
        <a:xfrm>
          <a:off x="0" y="0"/>
          <a:ext cx="0" cy="0"/>
          <a:chOff x="0" y="0"/>
          <a:chExt cx="0" cy="0"/>
        </a:xfrm>
      </p:grpSpPr>
      <p:sp>
        <p:nvSpPr>
          <p:cNvPr id="25" name="Text Placeholder 4">
            <a:extLst>
              <a:ext uri="{FF2B5EF4-FFF2-40B4-BE49-F238E27FC236}">
                <a16:creationId xmlns:a16="http://schemas.microsoft.com/office/drawing/2014/main" id="{2C20766C-517A-ADD7-2DD8-264547BF12BA}"/>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2" name="TextBox 1">
            <a:extLst>
              <a:ext uri="{FF2B5EF4-FFF2-40B4-BE49-F238E27FC236}">
                <a16:creationId xmlns:a16="http://schemas.microsoft.com/office/drawing/2014/main" id="{5AB82A7D-F44C-52F3-BB95-3531CB451F2D}"/>
              </a:ext>
            </a:extLst>
          </p:cNvPr>
          <p:cNvSpPr txBox="1"/>
          <p:nvPr/>
        </p:nvSpPr>
        <p:spPr>
          <a:xfrm>
            <a:off x="345856" y="1483136"/>
            <a:ext cx="11679983" cy="3774663"/>
          </a:xfrm>
          <a:prstGeom prst="rect">
            <a:avLst/>
          </a:prstGeom>
        </p:spPr>
        <p:txBody>
          <a:bodyPr vert="horz" lIns="91440" tIns="45720" rIns="91440" bIns="45720" numCol="2" rtlCol="0">
            <a:noAutofit/>
          </a:bodyPr>
          <a:lstStyle/>
          <a:p>
            <a:pPr marL="285750" indent="-285750">
              <a:lnSpc>
                <a:spcPct val="90000"/>
              </a:lnSpc>
              <a:spcBef>
                <a:spcPts val="1000"/>
              </a:spcBef>
              <a:buFont typeface="Arial" panose="020B0604020202020204" pitchFamily="34" charset="0"/>
              <a:buChar char="•"/>
            </a:pPr>
            <a:r>
              <a:rPr lang="en-US" dirty="0"/>
              <a:t>Secure Product Development Framework (SPDF) </a:t>
            </a:r>
          </a:p>
          <a:p>
            <a:pPr marL="285750" indent="-285750">
              <a:lnSpc>
                <a:spcPct val="90000"/>
              </a:lnSpc>
              <a:spcBef>
                <a:spcPts val="1000"/>
              </a:spcBef>
              <a:buFont typeface="Arial" panose="020B0604020202020204" pitchFamily="34" charset="0"/>
              <a:buChar char="•"/>
            </a:pPr>
            <a:r>
              <a:rPr lang="en-US" dirty="0"/>
              <a:t>Designing for Security </a:t>
            </a:r>
          </a:p>
          <a:p>
            <a:pPr marL="285750" indent="-285750">
              <a:lnSpc>
                <a:spcPct val="90000"/>
              </a:lnSpc>
              <a:spcBef>
                <a:spcPts val="1000"/>
              </a:spcBef>
              <a:buFont typeface="Arial" panose="020B0604020202020204" pitchFamily="34" charset="0"/>
              <a:buChar char="•"/>
            </a:pPr>
            <a:r>
              <a:rPr lang="en-US" dirty="0"/>
              <a:t>Transparency (labeling and coordinated vulnerability disclosure)</a:t>
            </a:r>
          </a:p>
          <a:p>
            <a:pPr marL="285750" indent="-285750">
              <a:lnSpc>
                <a:spcPct val="90000"/>
              </a:lnSpc>
              <a:spcBef>
                <a:spcPts val="1000"/>
              </a:spcBef>
              <a:buFont typeface="Arial" panose="020B0604020202020204" pitchFamily="34" charset="0"/>
              <a:buChar char="•"/>
            </a:pPr>
            <a:r>
              <a:rPr lang="en-US" dirty="0"/>
              <a:t>Threat Modeling </a:t>
            </a:r>
          </a:p>
          <a:p>
            <a:pPr marL="285750" indent="-285750">
              <a:lnSpc>
                <a:spcPct val="90000"/>
              </a:lnSpc>
              <a:spcBef>
                <a:spcPts val="1000"/>
              </a:spcBef>
              <a:buFont typeface="Arial" panose="020B0604020202020204" pitchFamily="34" charset="0"/>
              <a:buChar char="•"/>
            </a:pPr>
            <a:r>
              <a:rPr lang="en-US" dirty="0"/>
              <a:t>Cybersecurity Risk Assessment </a:t>
            </a:r>
          </a:p>
          <a:p>
            <a:pPr marL="285750" indent="-285750">
              <a:lnSpc>
                <a:spcPct val="90000"/>
              </a:lnSpc>
              <a:spcBef>
                <a:spcPts val="1000"/>
              </a:spcBef>
              <a:buFont typeface="Arial" panose="020B0604020202020204" pitchFamily="34" charset="0"/>
              <a:buChar char="•"/>
            </a:pPr>
            <a:r>
              <a:rPr lang="en-US" dirty="0"/>
              <a:t>Interoperability Considerations </a:t>
            </a:r>
          </a:p>
          <a:p>
            <a:pPr marL="285750" indent="-285750">
              <a:lnSpc>
                <a:spcPct val="90000"/>
              </a:lnSpc>
              <a:spcBef>
                <a:spcPts val="1000"/>
              </a:spcBef>
              <a:buFont typeface="Arial" panose="020B0604020202020204" pitchFamily="34" charset="0"/>
              <a:buChar char="•"/>
            </a:pPr>
            <a:r>
              <a:rPr lang="en-US" dirty="0"/>
              <a:t>Third-Party Software Components </a:t>
            </a:r>
          </a:p>
          <a:p>
            <a:pPr>
              <a:lnSpc>
                <a:spcPct val="90000"/>
              </a:lnSpc>
              <a:spcBef>
                <a:spcPts val="1000"/>
              </a:spcBef>
            </a:pPr>
            <a:endParaRPr lang="en-US" dirty="0"/>
          </a:p>
          <a:p>
            <a:pPr>
              <a:lnSpc>
                <a:spcPct val="90000"/>
              </a:lnSpc>
              <a:spcBef>
                <a:spcPts val="1000"/>
              </a:spcBef>
            </a:pPr>
            <a:endParaRPr lang="en-US" dirty="0"/>
          </a:p>
          <a:p>
            <a:pPr marL="285750" indent="-285750">
              <a:lnSpc>
                <a:spcPct val="90000"/>
              </a:lnSpc>
              <a:spcBef>
                <a:spcPts val="1000"/>
              </a:spcBef>
              <a:buFont typeface="Arial" panose="020B0604020202020204" pitchFamily="34" charset="0"/>
              <a:buChar char="•"/>
            </a:pPr>
            <a:r>
              <a:rPr lang="en-US" dirty="0"/>
              <a:t>Security Assessment of Unresolved Anomalies </a:t>
            </a:r>
          </a:p>
          <a:p>
            <a:pPr marL="285750" indent="-285750">
              <a:lnSpc>
                <a:spcPct val="90000"/>
              </a:lnSpc>
              <a:spcBef>
                <a:spcPts val="1000"/>
              </a:spcBef>
              <a:buFont typeface="Arial" panose="020B0604020202020204" pitchFamily="34" charset="0"/>
              <a:buChar char="•"/>
            </a:pPr>
            <a:r>
              <a:rPr lang="en-US" dirty="0"/>
              <a:t>TPLC Security Risk Management </a:t>
            </a:r>
          </a:p>
          <a:p>
            <a:pPr marL="285750" indent="-285750">
              <a:lnSpc>
                <a:spcPct val="90000"/>
              </a:lnSpc>
              <a:spcBef>
                <a:spcPts val="1000"/>
              </a:spcBef>
              <a:buFont typeface="Arial" panose="020B0604020202020204" pitchFamily="34" charset="0"/>
              <a:buChar char="•"/>
            </a:pPr>
            <a:r>
              <a:rPr lang="en-US" dirty="0"/>
              <a:t>Security Architecture Views </a:t>
            </a:r>
          </a:p>
          <a:p>
            <a:pPr marL="285750" indent="-285750">
              <a:lnSpc>
                <a:spcPct val="90000"/>
              </a:lnSpc>
              <a:spcBef>
                <a:spcPts val="1000"/>
              </a:spcBef>
              <a:buFont typeface="Arial" panose="020B0604020202020204" pitchFamily="34" charset="0"/>
              <a:buChar char="•"/>
            </a:pPr>
            <a:r>
              <a:rPr lang="en-US" dirty="0"/>
              <a:t>Cybersecurity Testing </a:t>
            </a:r>
          </a:p>
          <a:p>
            <a:pPr marL="285750" indent="-285750">
              <a:lnSpc>
                <a:spcPct val="90000"/>
              </a:lnSpc>
              <a:spcBef>
                <a:spcPts val="1000"/>
              </a:spcBef>
              <a:buFont typeface="Arial" panose="020B0604020202020204" pitchFamily="34" charset="0"/>
              <a:buChar char="•"/>
            </a:pPr>
            <a:r>
              <a:rPr lang="en-US" dirty="0"/>
              <a:t>Cybersecurity Management Plans </a:t>
            </a:r>
          </a:p>
          <a:p>
            <a:pPr marL="285750" indent="-285750">
              <a:lnSpc>
                <a:spcPct val="90000"/>
              </a:lnSpc>
              <a:spcBef>
                <a:spcPts val="1000"/>
              </a:spcBef>
              <a:buFont typeface="Arial" panose="020B0604020202020204" pitchFamily="34" charset="0"/>
              <a:buChar char="•"/>
            </a:pPr>
            <a:r>
              <a:rPr lang="en-US" dirty="0"/>
              <a:t>Design Controls deliverables</a:t>
            </a:r>
          </a:p>
        </p:txBody>
      </p:sp>
      <p:sp>
        <p:nvSpPr>
          <p:cNvPr id="15" name="Title 14">
            <a:extLst>
              <a:ext uri="{FF2B5EF4-FFF2-40B4-BE49-F238E27FC236}">
                <a16:creationId xmlns:a16="http://schemas.microsoft.com/office/drawing/2014/main" id="{49929D6E-78F2-836E-4F33-D6C2C0975EF8}"/>
              </a:ext>
            </a:extLst>
          </p:cNvPr>
          <p:cNvSpPr>
            <a:spLocks noGrp="1"/>
          </p:cNvSpPr>
          <p:nvPr>
            <p:ph type="title"/>
          </p:nvPr>
        </p:nvSpPr>
        <p:spPr>
          <a:xfrm>
            <a:off x="159488" y="408433"/>
            <a:ext cx="10518111" cy="876082"/>
          </a:xfrm>
          <a:solidFill>
            <a:schemeClr val="accent3"/>
          </a:solidFill>
        </p:spPr>
        <p:txBody>
          <a:bodyPr vert="horz" lIns="91440" tIns="45720" rIns="91440" bIns="45720" rtlCol="0" anchor="b">
            <a:normAutofit/>
          </a:bodyPr>
          <a:lstStyle/>
          <a:p>
            <a:r>
              <a:rPr lang="en-US" sz="4000" b="0" i="0" kern="1200" dirty="0">
                <a:latin typeface="FS Albert Pro Light" panose="02000503040000020004" pitchFamily="2" charset="0"/>
                <a:ea typeface="+mj-ea"/>
                <a:cs typeface="+mj-cs"/>
              </a:rPr>
              <a:t>FDA cyber guidance (</a:t>
            </a:r>
            <a:r>
              <a:rPr lang="en-US" sz="4000" dirty="0"/>
              <a:t>pre</a:t>
            </a:r>
            <a:r>
              <a:rPr lang="en-US" sz="4000" b="0" i="0" kern="1200" dirty="0">
                <a:latin typeface="FS Albert Pro Light" panose="02000503040000020004" pitchFamily="2" charset="0"/>
                <a:ea typeface="+mj-ea"/>
                <a:cs typeface="+mj-cs"/>
              </a:rPr>
              <a:t> market)</a:t>
            </a:r>
          </a:p>
        </p:txBody>
      </p:sp>
      <p:sp>
        <p:nvSpPr>
          <p:cNvPr id="3" name="Subtitle 9">
            <a:extLst>
              <a:ext uri="{FF2B5EF4-FFF2-40B4-BE49-F238E27FC236}">
                <a16:creationId xmlns:a16="http://schemas.microsoft.com/office/drawing/2014/main" id="{DC66C3B5-6C93-0C19-AD5B-C5C206225AE6}"/>
              </a:ext>
            </a:extLst>
          </p:cNvPr>
          <p:cNvSpPr txBox="1">
            <a:spLocks/>
          </p:cNvSpPr>
          <p:nvPr/>
        </p:nvSpPr>
        <p:spPr>
          <a:xfrm>
            <a:off x="166161" y="1600201"/>
            <a:ext cx="10515599" cy="460229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FS Albert Pro Light" panose="0200050304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FS Albert Pro Light" panose="0200050304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FS Albert Pro Light" panose="0200050304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solidFill>
                  <a:schemeClr val="tx1"/>
                </a:solidFill>
              </a:rPr>
              <a:t>	</a:t>
            </a:r>
          </a:p>
        </p:txBody>
      </p:sp>
      <p:sp>
        <p:nvSpPr>
          <p:cNvPr id="4" name="Date Placeholder 3">
            <a:extLst>
              <a:ext uri="{FF2B5EF4-FFF2-40B4-BE49-F238E27FC236}">
                <a16:creationId xmlns:a16="http://schemas.microsoft.com/office/drawing/2014/main" id="{34C7AC1C-A22A-E8F9-707B-A2094BDFA7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C5372B5-87A5-B995-7994-6049118367A0}"/>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0D3FBE23-A8F5-E9F0-0E4E-E300DFAB4640}"/>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69034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6DE24-7A5B-5CE5-B932-81BAD1A54A9B}"/>
            </a:ext>
          </a:extLst>
        </p:cNvPr>
        <p:cNvGrpSpPr/>
        <p:nvPr/>
      </p:nvGrpSpPr>
      <p:grpSpPr>
        <a:xfrm>
          <a:off x="0" y="0"/>
          <a:ext cx="0" cy="0"/>
          <a:chOff x="0" y="0"/>
          <a:chExt cx="0" cy="0"/>
        </a:xfrm>
      </p:grpSpPr>
      <p:sp>
        <p:nvSpPr>
          <p:cNvPr id="25" name="Text Placeholder 4">
            <a:extLst>
              <a:ext uri="{FF2B5EF4-FFF2-40B4-BE49-F238E27FC236}">
                <a16:creationId xmlns:a16="http://schemas.microsoft.com/office/drawing/2014/main" id="{FAD03EE1-9870-5CF0-6ABE-892964BDBF31}"/>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2" name="TextBox 1">
            <a:extLst>
              <a:ext uri="{FF2B5EF4-FFF2-40B4-BE49-F238E27FC236}">
                <a16:creationId xmlns:a16="http://schemas.microsoft.com/office/drawing/2014/main" id="{F812F093-9A07-43E8-B278-87E93BE67E82}"/>
              </a:ext>
            </a:extLst>
          </p:cNvPr>
          <p:cNvSpPr txBox="1"/>
          <p:nvPr/>
        </p:nvSpPr>
        <p:spPr>
          <a:xfrm>
            <a:off x="345856" y="1600201"/>
            <a:ext cx="11096341" cy="4259059"/>
          </a:xfrm>
          <a:prstGeom prst="rect">
            <a:avLst/>
          </a:prstGeom>
        </p:spPr>
        <p:txBody>
          <a:bodyPr vert="horz" lIns="91440" tIns="45720" rIns="91440" bIns="45720" numCol="2" rtlCol="0">
            <a:noAutofit/>
          </a:bodyPr>
          <a:lstStyle/>
          <a:p>
            <a:pPr>
              <a:lnSpc>
                <a:spcPct val="90000"/>
              </a:lnSpc>
              <a:spcBef>
                <a:spcPts val="1000"/>
              </a:spcBef>
            </a:pPr>
            <a:endParaRPr lang="en-US" b="1" i="0" kern="1200" dirty="0">
              <a:latin typeface="FS Albert Pro Light" panose="02000503040000020004" pitchFamily="2" charset="0"/>
              <a:ea typeface="+mn-ea"/>
              <a:cs typeface="+mn-cs"/>
            </a:endParaRPr>
          </a:p>
        </p:txBody>
      </p:sp>
      <p:sp>
        <p:nvSpPr>
          <p:cNvPr id="15" name="Title 14">
            <a:extLst>
              <a:ext uri="{FF2B5EF4-FFF2-40B4-BE49-F238E27FC236}">
                <a16:creationId xmlns:a16="http://schemas.microsoft.com/office/drawing/2014/main" id="{386CAD4E-C1F1-69B5-619A-907F2E250B4F}"/>
              </a:ext>
            </a:extLst>
          </p:cNvPr>
          <p:cNvSpPr>
            <a:spLocks noGrp="1"/>
          </p:cNvSpPr>
          <p:nvPr>
            <p:ph type="title"/>
          </p:nvPr>
        </p:nvSpPr>
        <p:spPr>
          <a:xfrm>
            <a:off x="159488" y="408433"/>
            <a:ext cx="10518111" cy="876082"/>
          </a:xfrm>
          <a:solidFill>
            <a:schemeClr val="accent3"/>
          </a:solidFill>
        </p:spPr>
        <p:txBody>
          <a:bodyPr vert="horz" lIns="91440" tIns="45720" rIns="91440" bIns="45720" rtlCol="0" anchor="b">
            <a:normAutofit/>
          </a:bodyPr>
          <a:lstStyle/>
          <a:p>
            <a:r>
              <a:rPr lang="en-US" sz="4000" b="0" i="0" kern="1200" dirty="0">
                <a:latin typeface="FS Albert Pro Light" panose="02000503040000020004" pitchFamily="2" charset="0"/>
                <a:ea typeface="+mj-ea"/>
                <a:cs typeface="+mj-cs"/>
              </a:rPr>
              <a:t>FDA cyber guidan</a:t>
            </a:r>
            <a:r>
              <a:rPr lang="en-US" sz="4000" dirty="0"/>
              <a:t>ce </a:t>
            </a:r>
            <a:r>
              <a:rPr lang="en-US" sz="4000" b="0" i="0" kern="1200" dirty="0">
                <a:latin typeface="FS Albert Pro Light" panose="02000503040000020004" pitchFamily="2" charset="0"/>
                <a:ea typeface="+mj-ea"/>
                <a:cs typeface="+mj-cs"/>
              </a:rPr>
              <a:t>(post market)</a:t>
            </a:r>
          </a:p>
        </p:txBody>
      </p:sp>
      <p:sp>
        <p:nvSpPr>
          <p:cNvPr id="3" name="Subtitle 9">
            <a:extLst>
              <a:ext uri="{FF2B5EF4-FFF2-40B4-BE49-F238E27FC236}">
                <a16:creationId xmlns:a16="http://schemas.microsoft.com/office/drawing/2014/main" id="{EAA5BC46-0161-B48D-5096-B4A1950FA943}"/>
              </a:ext>
            </a:extLst>
          </p:cNvPr>
          <p:cNvSpPr txBox="1">
            <a:spLocks/>
          </p:cNvSpPr>
          <p:nvPr/>
        </p:nvSpPr>
        <p:spPr>
          <a:xfrm>
            <a:off x="256948" y="1452792"/>
            <a:ext cx="10515599" cy="3805008"/>
          </a:xfrm>
          <a:prstGeom prst="rect">
            <a:avLst/>
          </a:prstGeom>
        </p:spPr>
        <p:txBody>
          <a:bodyPr vert="horz" lIns="91440" tIns="45720" rIns="91440" bIns="45720" numCol="2"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FS Albert Pro Light" panose="0200050304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FS Albert Pro Light" panose="0200050304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FS Albert Pro Light" panose="0200050304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dirty="0">
                <a:solidFill>
                  <a:schemeClr val="tx1"/>
                </a:solidFill>
              </a:rPr>
              <a:t>	</a:t>
            </a:r>
          </a:p>
        </p:txBody>
      </p:sp>
      <p:sp>
        <p:nvSpPr>
          <p:cNvPr id="4" name="Date Placeholder 3">
            <a:extLst>
              <a:ext uri="{FF2B5EF4-FFF2-40B4-BE49-F238E27FC236}">
                <a16:creationId xmlns:a16="http://schemas.microsoft.com/office/drawing/2014/main" id="{61E418E8-7BEF-CD15-4370-6B7949EA8C5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8B4409-8168-6A58-3FB0-14585186BB04}"/>
              </a:ext>
            </a:extLst>
          </p:cNvPr>
          <p:cNvSpPr>
            <a:spLocks noGrp="1"/>
          </p:cNvSpPr>
          <p:nvPr>
            <p:ph type="ftr" sz="quarter" idx="11"/>
          </p:nvPr>
        </p:nvSpPr>
        <p:spPr/>
        <p:txBody>
          <a:bodyPr/>
          <a:lstStyle/>
          <a:p>
            <a:endParaRPr lang="en-US"/>
          </a:p>
        </p:txBody>
      </p:sp>
      <p:sp>
        <p:nvSpPr>
          <p:cNvPr id="6" name="Rectangle 5">
            <a:extLst>
              <a:ext uri="{FF2B5EF4-FFF2-40B4-BE49-F238E27FC236}">
                <a16:creationId xmlns:a16="http://schemas.microsoft.com/office/drawing/2014/main" id="{DAD30513-98A0-8155-7CB9-5258E72C6B7C}"/>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
        <p:nvSpPr>
          <p:cNvPr id="8" name="Rectangle 2">
            <a:extLst>
              <a:ext uri="{FF2B5EF4-FFF2-40B4-BE49-F238E27FC236}">
                <a16:creationId xmlns:a16="http://schemas.microsoft.com/office/drawing/2014/main" id="{0281BA83-8994-60A1-1EF7-AB1B7ABA7793}"/>
              </a:ext>
            </a:extLst>
          </p:cNvPr>
          <p:cNvSpPr>
            <a:spLocks noChangeArrowheads="1"/>
          </p:cNvSpPr>
          <p:nvPr/>
        </p:nvSpPr>
        <p:spPr bwMode="auto">
          <a:xfrm>
            <a:off x="345856" y="1301184"/>
            <a:ext cx="11485341" cy="45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fontAlgn="base">
              <a:lnSpc>
                <a:spcPct val="90000"/>
              </a:lnSpc>
              <a:spcBef>
                <a:spcPts val="1000"/>
              </a:spcBef>
              <a:spcAft>
                <a:spcPct val="0"/>
              </a:spcAft>
              <a:buClrTx/>
              <a:buSzTx/>
              <a:tabLst/>
            </a:pPr>
            <a:endParaRPr lang="en-US" altLang="en-US" dirty="0"/>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Total Product Life Cycle</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Maintaining safety and essential performance </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Medical device cybersecurity risk management (security + safety)</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Assessing exploitability of the cybersecurity vulnerability  and assessing severity of patient harm </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Continuous Monitoring (Participation in ISAC programs)</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Coordinated Vulnerability Disclosure Program</a:t>
            </a:r>
          </a:p>
          <a:p>
            <a:pPr marL="285750" marR="0" lvl="0" indent="-285750" fontAlgn="base">
              <a:lnSpc>
                <a:spcPct val="90000"/>
              </a:lnSpc>
              <a:spcBef>
                <a:spcPts val="1000"/>
              </a:spcBef>
              <a:spcAft>
                <a:spcPct val="0"/>
              </a:spcAft>
              <a:buClrTx/>
              <a:buSzTx/>
              <a:buFont typeface="Arial" panose="020B0604020202020204" pitchFamily="34" charset="0"/>
              <a:buChar char="•"/>
              <a:tabLst/>
            </a:pPr>
            <a:r>
              <a:rPr lang="en-US" altLang="en-US" dirty="0"/>
              <a:t>Reporting requirements and Recalls (Death or Serious Injury) </a:t>
            </a:r>
          </a:p>
          <a:p>
            <a:pPr marR="0" lvl="0" fontAlgn="base">
              <a:lnSpc>
                <a:spcPct val="90000"/>
              </a:lnSpc>
              <a:spcBef>
                <a:spcPts val="1000"/>
              </a:spcBef>
              <a:spcAft>
                <a:spcPct val="0"/>
              </a:spcAft>
              <a:buClrTx/>
              <a:buSzTx/>
              <a:tabLst/>
            </a:pPr>
            <a:endParaRPr lang="en-US" altLang="en-US" dirty="0"/>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
        <p:nvSpPr>
          <p:cNvPr id="7" name="TextBox 6">
            <a:extLst>
              <a:ext uri="{FF2B5EF4-FFF2-40B4-BE49-F238E27FC236}">
                <a16:creationId xmlns:a16="http://schemas.microsoft.com/office/drawing/2014/main" id="{156BE6E0-DBE7-F8AF-CDD2-5D214BFFA6D8}"/>
              </a:ext>
            </a:extLst>
          </p:cNvPr>
          <p:cNvSpPr txBox="1"/>
          <p:nvPr/>
        </p:nvSpPr>
        <p:spPr>
          <a:xfrm>
            <a:off x="256947" y="5257800"/>
            <a:ext cx="9867553" cy="646331"/>
          </a:xfrm>
          <a:prstGeom prst="rect">
            <a:avLst/>
          </a:prstGeom>
          <a:noFill/>
        </p:spPr>
        <p:txBody>
          <a:bodyPr wrap="square" rtlCol="0">
            <a:spAutoFit/>
          </a:bodyPr>
          <a:lstStyle/>
          <a:p>
            <a:r>
              <a:rPr lang="en-US" b="1" i="0" kern="1200" dirty="0">
                <a:latin typeface="FS Albert Pro Light" panose="02000503040000020004" pitchFamily="2" charset="0"/>
                <a:ea typeface="+mn-ea"/>
                <a:cs typeface="+mn-cs"/>
              </a:rPr>
              <a:t>31(vulnerability)  - premarket  125 </a:t>
            </a:r>
            <a:r>
              <a:rPr lang="en-US" b="1" dirty="0">
                <a:latin typeface="FS Albert Pro Light" panose="02000503040000020004" pitchFamily="2" charset="0"/>
              </a:rPr>
              <a:t>(vulnerability)</a:t>
            </a:r>
            <a:r>
              <a:rPr lang="en-US" b="1" i="0" kern="1200" dirty="0">
                <a:latin typeface="FS Albert Pro Light" panose="02000503040000020004" pitchFamily="2" charset="0"/>
                <a:ea typeface="+mn-ea"/>
                <a:cs typeface="+mn-cs"/>
              </a:rPr>
              <a:t> -postmarket</a:t>
            </a:r>
          </a:p>
          <a:p>
            <a:endParaRPr lang="en-US" dirty="0"/>
          </a:p>
        </p:txBody>
      </p:sp>
    </p:spTree>
    <p:extLst>
      <p:ext uri="{BB962C8B-B14F-4D97-AF65-F5344CB8AC3E}">
        <p14:creationId xmlns:p14="http://schemas.microsoft.com/office/powerpoint/2010/main" val="4150613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CE79C2-D6F0-B8F5-ABF3-B8131CF2FFCE}"/>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C2F8A7F-5FA8-E531-7018-C17D3127E9BF}"/>
              </a:ext>
            </a:extLst>
          </p:cNvPr>
          <p:cNvSpPr>
            <a:spLocks noGrp="1"/>
          </p:cNvSpPr>
          <p:nvPr>
            <p:ph type="title"/>
          </p:nvPr>
        </p:nvSpPr>
        <p:spPr>
          <a:xfrm>
            <a:off x="159488" y="408432"/>
            <a:ext cx="10515600" cy="680139"/>
          </a:xfrm>
          <a:solidFill>
            <a:schemeClr val="accent3"/>
          </a:solidFill>
        </p:spPr>
        <p:txBody>
          <a:bodyPr>
            <a:normAutofit/>
          </a:bodyPr>
          <a:lstStyle/>
          <a:p>
            <a:r>
              <a:rPr lang="en-US" sz="4000" dirty="0">
                <a:latin typeface="FS Albert Pro Light"/>
              </a:rPr>
              <a:t>Essentials of VM program</a:t>
            </a:r>
            <a:endParaRPr lang="en-US" sz="4000" dirty="0"/>
          </a:p>
        </p:txBody>
      </p:sp>
      <p:sp>
        <p:nvSpPr>
          <p:cNvPr id="11" name="Text Placeholder 10">
            <a:extLst>
              <a:ext uri="{FF2B5EF4-FFF2-40B4-BE49-F238E27FC236}">
                <a16:creationId xmlns:a16="http://schemas.microsoft.com/office/drawing/2014/main" id="{0DEDDC2F-D895-F4ED-A971-4AA4D4DFF65B}"/>
              </a:ext>
            </a:extLst>
          </p:cNvPr>
          <p:cNvSpPr>
            <a:spLocks noGrp="1"/>
          </p:cNvSpPr>
          <p:nvPr>
            <p:ph type="body" sz="quarter" idx="14"/>
          </p:nvPr>
        </p:nvSpPr>
        <p:spPr/>
        <p:txBody>
          <a:bodyPr/>
          <a:lstStyle/>
          <a:p>
            <a:r>
              <a:rPr lang="en-US" dirty="0"/>
              <a:t>Advancing the world of health</a:t>
            </a:r>
          </a:p>
        </p:txBody>
      </p:sp>
      <p:sp>
        <p:nvSpPr>
          <p:cNvPr id="3" name="Subtitle 9">
            <a:extLst>
              <a:ext uri="{FF2B5EF4-FFF2-40B4-BE49-F238E27FC236}">
                <a16:creationId xmlns:a16="http://schemas.microsoft.com/office/drawing/2014/main" id="{C32074A3-CD76-C832-E8A7-00837060BD62}"/>
              </a:ext>
            </a:extLst>
          </p:cNvPr>
          <p:cNvSpPr txBox="1">
            <a:spLocks/>
          </p:cNvSpPr>
          <p:nvPr/>
        </p:nvSpPr>
        <p:spPr>
          <a:xfrm>
            <a:off x="166162" y="1839339"/>
            <a:ext cx="8927804" cy="436315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bg1"/>
                </a:solidFill>
                <a:latin typeface="FS Albert Pro Light" panose="02000503040000020004" pitchFamily="2"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FS Albert Pro Light" panose="02000503040000020004" pitchFamily="2"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FS Albert Pro Light" panose="02000503040000020004" pitchFamily="2"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FS Albert Pro Light" panose="02000503040000020004" pitchFamily="2" charset="0"/>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US" sz="2000" dirty="0">
              <a:solidFill>
                <a:srgbClr val="FFFF00"/>
              </a:solidFill>
            </a:endParaRPr>
          </a:p>
        </p:txBody>
      </p:sp>
      <p:graphicFrame>
        <p:nvGraphicFramePr>
          <p:cNvPr id="7" name="Diagram 6">
            <a:extLst>
              <a:ext uri="{FF2B5EF4-FFF2-40B4-BE49-F238E27FC236}">
                <a16:creationId xmlns:a16="http://schemas.microsoft.com/office/drawing/2014/main" id="{362F1655-144D-F6A4-3FCF-500C31A06311}"/>
              </a:ext>
            </a:extLst>
          </p:cNvPr>
          <p:cNvGraphicFramePr/>
          <p:nvPr>
            <p:extLst>
              <p:ext uri="{D42A27DB-BD31-4B8C-83A1-F6EECF244321}">
                <p14:modId xmlns:p14="http://schemas.microsoft.com/office/powerpoint/2010/main" val="245389057"/>
              </p:ext>
            </p:extLst>
          </p:nvPr>
        </p:nvGraphicFramePr>
        <p:xfrm>
          <a:off x="836354" y="1134793"/>
          <a:ext cx="9288147" cy="5067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46B5C4C0-9D2B-A06D-1158-E3E953D4FBB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F1412819-BA7D-3691-BE4D-A1711A92E8A5}"/>
              </a:ext>
            </a:extLst>
          </p:cNvPr>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9C62F09C-5525-CF4A-FC9A-586B4DB3F64F}"/>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3662272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AE9A-F90D-B50E-072D-FC15236CD2FD}"/>
            </a:ext>
          </a:extLst>
        </p:cNvPr>
        <p:cNvGrpSpPr/>
        <p:nvPr/>
      </p:nvGrpSpPr>
      <p:grpSpPr>
        <a:xfrm>
          <a:off x="0" y="0"/>
          <a:ext cx="0" cy="0"/>
          <a:chOff x="0" y="0"/>
          <a:chExt cx="0" cy="0"/>
        </a:xfrm>
      </p:grpSpPr>
      <p:sp>
        <p:nvSpPr>
          <p:cNvPr id="25" name="Text Placeholder 4">
            <a:extLst>
              <a:ext uri="{FF2B5EF4-FFF2-40B4-BE49-F238E27FC236}">
                <a16:creationId xmlns:a16="http://schemas.microsoft.com/office/drawing/2014/main" id="{0C8FD98F-20DC-403B-3C73-0E154E3B281D}"/>
              </a:ext>
            </a:extLst>
          </p:cNvPr>
          <p:cNvSpPr>
            <a:spLocks noGrp="1"/>
          </p:cNvSpPr>
          <p:nvPr>
            <p:ph type="body" sz="quarter" idx="14"/>
          </p:nvPr>
        </p:nvSpPr>
        <p:spPr>
          <a:xfrm>
            <a:off x="4237746" y="6401118"/>
            <a:ext cx="4350073" cy="365125"/>
          </a:xfrm>
        </p:spPr>
        <p:txBody>
          <a:bodyPr/>
          <a:lstStyle/>
          <a:p>
            <a:r>
              <a:rPr lang="en-US" dirty="0"/>
              <a:t>Advancing world of health</a:t>
            </a:r>
          </a:p>
        </p:txBody>
      </p:sp>
      <p:sp>
        <p:nvSpPr>
          <p:cNvPr id="15" name="Title 14">
            <a:extLst>
              <a:ext uri="{FF2B5EF4-FFF2-40B4-BE49-F238E27FC236}">
                <a16:creationId xmlns:a16="http://schemas.microsoft.com/office/drawing/2014/main" id="{F41BDC34-9715-E086-C0B2-DA9AB2D63FB6}"/>
              </a:ext>
            </a:extLst>
          </p:cNvPr>
          <p:cNvSpPr>
            <a:spLocks noGrp="1"/>
          </p:cNvSpPr>
          <p:nvPr>
            <p:ph type="title"/>
          </p:nvPr>
        </p:nvSpPr>
        <p:spPr>
          <a:xfrm>
            <a:off x="82370" y="129982"/>
            <a:ext cx="10518111" cy="876082"/>
          </a:xfrm>
          <a:solidFill>
            <a:schemeClr val="accent3"/>
          </a:solidFill>
        </p:spPr>
        <p:txBody>
          <a:bodyPr vert="horz" lIns="91440" tIns="45720" rIns="91440" bIns="45720" rtlCol="0" anchor="b">
            <a:normAutofit/>
          </a:bodyPr>
          <a:lstStyle/>
          <a:p>
            <a:r>
              <a:rPr lang="en-US" sz="4000" b="0" i="0" kern="1200" dirty="0">
                <a:latin typeface="FS Albert Pro Light" panose="02000503040000020004" pitchFamily="2" charset="0"/>
                <a:ea typeface="+mj-ea"/>
                <a:cs typeface="+mj-cs"/>
              </a:rPr>
              <a:t>Sources of Vulnerability</a:t>
            </a:r>
          </a:p>
        </p:txBody>
      </p:sp>
      <p:sp>
        <p:nvSpPr>
          <p:cNvPr id="3" name="Oval 2">
            <a:extLst>
              <a:ext uri="{FF2B5EF4-FFF2-40B4-BE49-F238E27FC236}">
                <a16:creationId xmlns:a16="http://schemas.microsoft.com/office/drawing/2014/main" id="{CCE5986A-B363-7E5C-BBA2-63660D5C012A}"/>
              </a:ext>
            </a:extLst>
          </p:cNvPr>
          <p:cNvSpPr/>
          <p:nvPr/>
        </p:nvSpPr>
        <p:spPr>
          <a:xfrm>
            <a:off x="3223753" y="1374791"/>
            <a:ext cx="1983036" cy="16965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dirty="0">
                <a:solidFill>
                  <a:schemeClr val="bg2"/>
                </a:solidFill>
                <a:latin typeface="FS Albert Pro" panose="02000503040000020004" pitchFamily="2" charset="0"/>
                <a:sym typeface="Helvetica Neue"/>
              </a:rPr>
              <a:t>Vulnerability scanning</a:t>
            </a:r>
          </a:p>
        </p:txBody>
      </p:sp>
      <p:sp>
        <p:nvSpPr>
          <p:cNvPr id="5" name="Oval 4">
            <a:extLst>
              <a:ext uri="{FF2B5EF4-FFF2-40B4-BE49-F238E27FC236}">
                <a16:creationId xmlns:a16="http://schemas.microsoft.com/office/drawing/2014/main" id="{664306C0-6FEE-46AE-2B88-89AEDC9E2DF3}"/>
              </a:ext>
            </a:extLst>
          </p:cNvPr>
          <p:cNvSpPr/>
          <p:nvPr/>
        </p:nvSpPr>
        <p:spPr>
          <a:xfrm>
            <a:off x="881607" y="1298902"/>
            <a:ext cx="1983036" cy="1696597"/>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Customer Complain</a:t>
            </a:r>
          </a:p>
        </p:txBody>
      </p:sp>
      <p:sp>
        <p:nvSpPr>
          <p:cNvPr id="6" name="Oval 5">
            <a:extLst>
              <a:ext uri="{FF2B5EF4-FFF2-40B4-BE49-F238E27FC236}">
                <a16:creationId xmlns:a16="http://schemas.microsoft.com/office/drawing/2014/main" id="{97EB7ABC-57B4-6CBB-6D16-39DEC893C9C1}"/>
              </a:ext>
            </a:extLst>
          </p:cNvPr>
          <p:cNvSpPr/>
          <p:nvPr/>
        </p:nvSpPr>
        <p:spPr>
          <a:xfrm>
            <a:off x="3216925" y="4430832"/>
            <a:ext cx="1983036" cy="16965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Audit / CAPA </a:t>
            </a:r>
          </a:p>
        </p:txBody>
      </p:sp>
      <p:sp>
        <p:nvSpPr>
          <p:cNvPr id="7" name="Oval 6">
            <a:extLst>
              <a:ext uri="{FF2B5EF4-FFF2-40B4-BE49-F238E27FC236}">
                <a16:creationId xmlns:a16="http://schemas.microsoft.com/office/drawing/2014/main" id="{331CE967-77DB-B973-DDD6-B49CA633B194}"/>
              </a:ext>
            </a:extLst>
          </p:cNvPr>
          <p:cNvSpPr/>
          <p:nvPr/>
        </p:nvSpPr>
        <p:spPr>
          <a:xfrm>
            <a:off x="4518090" y="2917648"/>
            <a:ext cx="1983036" cy="169659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Security Researcher</a:t>
            </a:r>
          </a:p>
        </p:txBody>
      </p:sp>
      <p:sp>
        <p:nvSpPr>
          <p:cNvPr id="8" name="Oval 7">
            <a:extLst>
              <a:ext uri="{FF2B5EF4-FFF2-40B4-BE49-F238E27FC236}">
                <a16:creationId xmlns:a16="http://schemas.microsoft.com/office/drawing/2014/main" id="{48AA1281-E5F3-E609-71A1-F3EE5AC03115}"/>
              </a:ext>
            </a:extLst>
          </p:cNvPr>
          <p:cNvSpPr/>
          <p:nvPr/>
        </p:nvSpPr>
        <p:spPr>
          <a:xfrm>
            <a:off x="1959165" y="2942567"/>
            <a:ext cx="1983036" cy="16965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dirty="0">
                <a:solidFill>
                  <a:schemeClr val="bg2"/>
                </a:solidFill>
                <a:latin typeface="FS Albert Pro" panose="02000503040000020004" pitchFamily="2" charset="0"/>
                <a:sym typeface="Helvetica Neue"/>
              </a:rPr>
              <a:t>Security Architecture</a:t>
            </a:r>
          </a:p>
        </p:txBody>
      </p:sp>
      <p:sp>
        <p:nvSpPr>
          <p:cNvPr id="9" name="Oval 8">
            <a:extLst>
              <a:ext uri="{FF2B5EF4-FFF2-40B4-BE49-F238E27FC236}">
                <a16:creationId xmlns:a16="http://schemas.microsoft.com/office/drawing/2014/main" id="{AEB778E5-9C91-8445-F73F-85C4CB6AE18B}"/>
              </a:ext>
            </a:extLst>
          </p:cNvPr>
          <p:cNvSpPr/>
          <p:nvPr/>
        </p:nvSpPr>
        <p:spPr>
          <a:xfrm>
            <a:off x="5651653" y="4545418"/>
            <a:ext cx="1983036" cy="169659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Penetration Testing</a:t>
            </a:r>
          </a:p>
        </p:txBody>
      </p:sp>
      <p:sp>
        <p:nvSpPr>
          <p:cNvPr id="10" name="Oval 9">
            <a:extLst>
              <a:ext uri="{FF2B5EF4-FFF2-40B4-BE49-F238E27FC236}">
                <a16:creationId xmlns:a16="http://schemas.microsoft.com/office/drawing/2014/main" id="{3A0DC1B2-963C-691F-B25B-142516EC568B}"/>
              </a:ext>
            </a:extLst>
          </p:cNvPr>
          <p:cNvSpPr/>
          <p:nvPr/>
        </p:nvSpPr>
        <p:spPr>
          <a:xfrm>
            <a:off x="6833466" y="2780803"/>
            <a:ext cx="1983036" cy="1696597"/>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Third Party Library </a:t>
            </a:r>
          </a:p>
        </p:txBody>
      </p:sp>
      <p:sp>
        <p:nvSpPr>
          <p:cNvPr id="11" name="Oval 10">
            <a:extLst>
              <a:ext uri="{FF2B5EF4-FFF2-40B4-BE49-F238E27FC236}">
                <a16:creationId xmlns:a16="http://schemas.microsoft.com/office/drawing/2014/main" id="{FF350803-643F-CFEE-5ABA-E26A11E2B267}"/>
              </a:ext>
            </a:extLst>
          </p:cNvPr>
          <p:cNvSpPr/>
          <p:nvPr/>
        </p:nvSpPr>
        <p:spPr>
          <a:xfrm>
            <a:off x="8086381" y="4524671"/>
            <a:ext cx="1983036" cy="16965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Threat Modeling</a:t>
            </a:r>
          </a:p>
        </p:txBody>
      </p:sp>
      <p:sp>
        <p:nvSpPr>
          <p:cNvPr id="12" name="Oval 11">
            <a:extLst>
              <a:ext uri="{FF2B5EF4-FFF2-40B4-BE49-F238E27FC236}">
                <a16:creationId xmlns:a16="http://schemas.microsoft.com/office/drawing/2014/main" id="{61BBF880-8728-540F-99CF-95CC2362F2C6}"/>
              </a:ext>
            </a:extLst>
          </p:cNvPr>
          <p:cNvSpPr/>
          <p:nvPr/>
        </p:nvSpPr>
        <p:spPr>
          <a:xfrm>
            <a:off x="8249798" y="1398075"/>
            <a:ext cx="2139107" cy="169659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Threat Intel Feed H-ISAC</a:t>
            </a:r>
          </a:p>
        </p:txBody>
      </p:sp>
      <p:sp>
        <p:nvSpPr>
          <p:cNvPr id="13" name="Oval 12">
            <a:extLst>
              <a:ext uri="{FF2B5EF4-FFF2-40B4-BE49-F238E27FC236}">
                <a16:creationId xmlns:a16="http://schemas.microsoft.com/office/drawing/2014/main" id="{AA663A3B-3CAE-5AD2-1134-096D8386CA06}"/>
              </a:ext>
            </a:extLst>
          </p:cNvPr>
          <p:cNvSpPr/>
          <p:nvPr/>
        </p:nvSpPr>
        <p:spPr>
          <a:xfrm>
            <a:off x="5509608" y="1319044"/>
            <a:ext cx="1983036" cy="16965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2438338" hangingPunct="0"/>
            <a:r>
              <a:rPr lang="en-US" b="1" dirty="0">
                <a:solidFill>
                  <a:schemeClr val="bg2"/>
                </a:solidFill>
                <a:latin typeface="FS Albert Pro" panose="02000503040000020004" pitchFamily="2" charset="0"/>
                <a:sym typeface="Helvetica Neue"/>
              </a:rPr>
              <a:t>Static Code Scanning </a:t>
            </a:r>
          </a:p>
        </p:txBody>
      </p:sp>
      <p:sp>
        <p:nvSpPr>
          <p:cNvPr id="2" name="Date Placeholder 1">
            <a:extLst>
              <a:ext uri="{FF2B5EF4-FFF2-40B4-BE49-F238E27FC236}">
                <a16:creationId xmlns:a16="http://schemas.microsoft.com/office/drawing/2014/main" id="{00E20AF6-A34E-4FC9-33E9-11F295068A8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23882BAA-3254-3166-95A3-E029451D6503}"/>
              </a:ext>
            </a:extLst>
          </p:cNvPr>
          <p:cNvSpPr>
            <a:spLocks noGrp="1"/>
          </p:cNvSpPr>
          <p:nvPr>
            <p:ph type="ftr" sz="quarter" idx="11"/>
          </p:nvPr>
        </p:nvSpPr>
        <p:spPr/>
        <p:txBody>
          <a:bodyPr/>
          <a:lstStyle/>
          <a:p>
            <a:endParaRPr lang="en-US"/>
          </a:p>
        </p:txBody>
      </p:sp>
      <p:sp>
        <p:nvSpPr>
          <p:cNvPr id="14" name="Rectangle 13">
            <a:extLst>
              <a:ext uri="{FF2B5EF4-FFF2-40B4-BE49-F238E27FC236}">
                <a16:creationId xmlns:a16="http://schemas.microsoft.com/office/drawing/2014/main" id="{FB968DDD-547E-AFD1-BC49-4057C80BC067}"/>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312630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F809E-9CC4-5898-3407-D157FBB35C0B}"/>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3F249AD7-620D-0650-E0F9-4D3DA067AF35}"/>
              </a:ext>
            </a:extLst>
          </p:cNvPr>
          <p:cNvSpPr>
            <a:spLocks noGrp="1"/>
          </p:cNvSpPr>
          <p:nvPr>
            <p:ph type="title"/>
          </p:nvPr>
        </p:nvSpPr>
        <p:spPr>
          <a:xfrm>
            <a:off x="246573" y="10497"/>
            <a:ext cx="11299103" cy="903904"/>
          </a:xfrm>
          <a:solidFill>
            <a:schemeClr val="accent3"/>
          </a:solidFill>
        </p:spPr>
        <p:txBody>
          <a:bodyPr>
            <a:normAutofit/>
          </a:bodyPr>
          <a:lstStyle/>
          <a:p>
            <a:r>
              <a:rPr lang="en-US" sz="4000" dirty="0">
                <a:latin typeface="FS Albert Pro Light"/>
              </a:rPr>
              <a:t>Vulnerability Impacts</a:t>
            </a:r>
            <a:endParaRPr lang="en-US" sz="4000" dirty="0"/>
          </a:p>
        </p:txBody>
      </p:sp>
      <p:graphicFrame>
        <p:nvGraphicFramePr>
          <p:cNvPr id="2" name="Diagram 1">
            <a:extLst>
              <a:ext uri="{FF2B5EF4-FFF2-40B4-BE49-F238E27FC236}">
                <a16:creationId xmlns:a16="http://schemas.microsoft.com/office/drawing/2014/main" id="{CEF38BD8-F3A1-6DC2-D335-CF98BDA75F23}"/>
              </a:ext>
            </a:extLst>
          </p:cNvPr>
          <p:cNvGraphicFramePr/>
          <p:nvPr>
            <p:extLst>
              <p:ext uri="{D42A27DB-BD31-4B8C-83A1-F6EECF244321}">
                <p14:modId xmlns:p14="http://schemas.microsoft.com/office/powerpoint/2010/main" val="4221469823"/>
              </p:ext>
            </p:extLst>
          </p:nvPr>
        </p:nvGraphicFramePr>
        <p:xfrm>
          <a:off x="246574" y="1773195"/>
          <a:ext cx="11299102" cy="1655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5A9A44C5-A748-2E15-47C5-115BA0B176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9ADE668-83CE-8616-E1FA-34CBF0008398}"/>
              </a:ext>
            </a:extLst>
          </p:cNvPr>
          <p:cNvSpPr>
            <a:spLocks noGrp="1"/>
          </p:cNvSpPr>
          <p:nvPr>
            <p:ph type="ftr" sz="quarter" idx="11"/>
          </p:nvPr>
        </p:nvSpPr>
        <p:spPr/>
        <p:txBody>
          <a:bodyPr/>
          <a:lstStyle/>
          <a:p>
            <a:endParaRPr lang="en-US"/>
          </a:p>
        </p:txBody>
      </p:sp>
      <p:sp>
        <p:nvSpPr>
          <p:cNvPr id="11" name="Text Placeholder 10">
            <a:extLst>
              <a:ext uri="{FF2B5EF4-FFF2-40B4-BE49-F238E27FC236}">
                <a16:creationId xmlns:a16="http://schemas.microsoft.com/office/drawing/2014/main" id="{EA6A308D-B2FB-7AB8-316A-2E2BFBBCEAB8}"/>
              </a:ext>
            </a:extLst>
          </p:cNvPr>
          <p:cNvSpPr>
            <a:spLocks noGrp="1"/>
          </p:cNvSpPr>
          <p:nvPr>
            <p:ph type="body" sz="quarter" idx="14"/>
          </p:nvPr>
        </p:nvSpPr>
        <p:spPr/>
        <p:txBody>
          <a:bodyPr/>
          <a:lstStyle/>
          <a:p>
            <a:endParaRPr lang="en-US"/>
          </a:p>
        </p:txBody>
      </p:sp>
      <p:sp>
        <p:nvSpPr>
          <p:cNvPr id="6" name="Rectangle 5">
            <a:extLst>
              <a:ext uri="{FF2B5EF4-FFF2-40B4-BE49-F238E27FC236}">
                <a16:creationId xmlns:a16="http://schemas.microsoft.com/office/drawing/2014/main" id="{6DC3185D-E6E4-D1CD-246C-A5D4F6213F7F}"/>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43892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26376-EA14-1426-D12D-BA84EED4030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A7A7FB6-A375-A7BD-BDAF-AFC2287DB910}"/>
              </a:ext>
            </a:extLst>
          </p:cNvPr>
          <p:cNvSpPr>
            <a:spLocks noGrp="1"/>
          </p:cNvSpPr>
          <p:nvPr>
            <p:ph type="dt" sz="half" idx="10"/>
          </p:nvPr>
        </p:nvSpPr>
        <p:spPr>
          <a:xfrm>
            <a:off x="3321957" y="6401118"/>
            <a:ext cx="819611"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5" name="Footer Placeholder 4">
            <a:extLst>
              <a:ext uri="{FF2B5EF4-FFF2-40B4-BE49-F238E27FC236}">
                <a16:creationId xmlns:a16="http://schemas.microsoft.com/office/drawing/2014/main" id="{1C5E8A11-C4C4-6BA9-D116-A3DCE1DA634C}"/>
              </a:ext>
            </a:extLst>
          </p:cNvPr>
          <p:cNvSpPr>
            <a:spLocks noGrp="1"/>
          </p:cNvSpPr>
          <p:nvPr>
            <p:ph type="ftr" sz="quarter" idx="11"/>
          </p:nvPr>
        </p:nvSpPr>
        <p:spPr>
          <a:xfrm>
            <a:off x="1198181" y="6401118"/>
            <a:ext cx="2134102" cy="365125"/>
          </a:xfrm>
        </p:spPr>
        <p:txBody>
          <a:bodyPr vert="horz" lIns="91440" tIns="45720" rIns="91440" bIns="45720" rtlCol="0" anchor="ctr">
            <a:normAutofit/>
          </a:bodyPr>
          <a:lstStyle/>
          <a:p>
            <a:pPr>
              <a:spcAft>
                <a:spcPts val="600"/>
              </a:spcAft>
            </a:pPr>
            <a:endParaRPr lang="en-US" b="0" i="0" kern="1200">
              <a:latin typeface="FS Albert Pro" panose="02000503040000020004" pitchFamily="2" charset="0"/>
              <a:ea typeface="+mn-ea"/>
              <a:cs typeface="+mn-cs"/>
            </a:endParaRPr>
          </a:p>
        </p:txBody>
      </p:sp>
      <p:sp>
        <p:nvSpPr>
          <p:cNvPr id="49" name="Text Placeholder 3">
            <a:extLst>
              <a:ext uri="{FF2B5EF4-FFF2-40B4-BE49-F238E27FC236}">
                <a16:creationId xmlns:a16="http://schemas.microsoft.com/office/drawing/2014/main" id="{6094DE07-1E0A-515E-147F-904F2D958930}"/>
              </a:ext>
            </a:extLst>
          </p:cNvPr>
          <p:cNvSpPr>
            <a:spLocks noGrp="1"/>
          </p:cNvSpPr>
          <p:nvPr>
            <p:ph type="body" sz="quarter" idx="14"/>
          </p:nvPr>
        </p:nvSpPr>
        <p:spPr>
          <a:xfrm>
            <a:off x="4237746" y="6401118"/>
            <a:ext cx="4350073" cy="365125"/>
          </a:xfrm>
        </p:spPr>
        <p:txBody>
          <a:bodyPr/>
          <a:lstStyle/>
          <a:p>
            <a:endParaRPr lang="en-US" dirty="0"/>
          </a:p>
        </p:txBody>
      </p:sp>
      <p:sp>
        <p:nvSpPr>
          <p:cNvPr id="50" name="TextBox 49">
            <a:extLst>
              <a:ext uri="{FF2B5EF4-FFF2-40B4-BE49-F238E27FC236}">
                <a16:creationId xmlns:a16="http://schemas.microsoft.com/office/drawing/2014/main" id="{12ABB536-2EE2-C9AA-66C6-955BB4C84E94}"/>
              </a:ext>
            </a:extLst>
          </p:cNvPr>
          <p:cNvSpPr txBox="1"/>
          <p:nvPr/>
        </p:nvSpPr>
        <p:spPr>
          <a:xfrm>
            <a:off x="224068" y="1219200"/>
            <a:ext cx="10514555" cy="4957763"/>
          </a:xfrm>
          <a:prstGeom prst="rect">
            <a:avLst/>
          </a:prstGeom>
        </p:spPr>
        <p:txBody>
          <a:bodyPr vert="horz" lIns="91440" tIns="45720" rIns="91440" bIns="45720" rtlCol="0">
            <a:normAutofit/>
          </a:bodyPr>
          <a:lstStyle/>
          <a:p>
            <a:pPr>
              <a:lnSpc>
                <a:spcPct val="90000"/>
              </a:lnSpc>
              <a:spcBef>
                <a:spcPts val="1000"/>
              </a:spcBef>
            </a:pPr>
            <a:r>
              <a:rPr lang="en-US" dirty="0">
                <a:latin typeface="FS Albert Pro Light" panose="02000503040000020004" pitchFamily="2" charset="0"/>
              </a:rPr>
              <a:t>9.1 Security Risk Management Report</a:t>
            </a:r>
          </a:p>
          <a:p>
            <a:pPr>
              <a:lnSpc>
                <a:spcPct val="90000"/>
              </a:lnSpc>
              <a:spcBef>
                <a:spcPts val="1000"/>
              </a:spcBef>
            </a:pPr>
            <a:r>
              <a:rPr lang="en-US" b="1" dirty="0">
                <a:latin typeface="FS Albert Pro Light" panose="02000503040000020004" pitchFamily="2" charset="0"/>
              </a:rPr>
              <a:t>9.2 Threat Model</a:t>
            </a:r>
          </a:p>
          <a:p>
            <a:pPr>
              <a:lnSpc>
                <a:spcPct val="90000"/>
              </a:lnSpc>
              <a:spcBef>
                <a:spcPts val="1000"/>
              </a:spcBef>
            </a:pPr>
            <a:r>
              <a:rPr lang="en-US" b="1" dirty="0">
                <a:latin typeface="FS Albert Pro Light" panose="02000503040000020004" pitchFamily="2" charset="0"/>
              </a:rPr>
              <a:t>9.3 Cybersecurity Risk Assessment</a:t>
            </a:r>
          </a:p>
          <a:p>
            <a:pPr>
              <a:lnSpc>
                <a:spcPct val="90000"/>
              </a:lnSpc>
              <a:spcBef>
                <a:spcPts val="1000"/>
              </a:spcBef>
            </a:pPr>
            <a:r>
              <a:rPr lang="en-US" b="1" dirty="0">
                <a:latin typeface="FS Albert Pro Light" panose="02000503040000020004" pitchFamily="2" charset="0"/>
              </a:rPr>
              <a:t>9.4 Software Bill of Materials (SBOM)</a:t>
            </a:r>
          </a:p>
          <a:p>
            <a:pPr>
              <a:lnSpc>
                <a:spcPct val="90000"/>
              </a:lnSpc>
              <a:spcBef>
                <a:spcPts val="1000"/>
              </a:spcBef>
            </a:pPr>
            <a:r>
              <a:rPr lang="en-US" b="1" dirty="0">
                <a:latin typeface="FS Albert Pro Light" panose="02000503040000020004" pitchFamily="2" charset="0"/>
              </a:rPr>
              <a:t>9.5 Cyber Unresolved  Software Anomalies</a:t>
            </a:r>
          </a:p>
          <a:p>
            <a:pPr>
              <a:lnSpc>
                <a:spcPct val="90000"/>
              </a:lnSpc>
              <a:spcBef>
                <a:spcPts val="1000"/>
              </a:spcBef>
            </a:pPr>
            <a:r>
              <a:rPr lang="en-US" b="1" dirty="0">
                <a:latin typeface="FS Albert Pro Light" panose="02000503040000020004" pitchFamily="2" charset="0"/>
              </a:rPr>
              <a:t>9.6 Cyber Metrics</a:t>
            </a:r>
          </a:p>
          <a:p>
            <a:pPr>
              <a:lnSpc>
                <a:spcPct val="90000"/>
              </a:lnSpc>
              <a:spcBef>
                <a:spcPts val="1000"/>
              </a:spcBef>
            </a:pPr>
            <a:r>
              <a:rPr lang="en-US" dirty="0">
                <a:latin typeface="FS Albert Pro Light" panose="02000503040000020004" pitchFamily="2" charset="0"/>
              </a:rPr>
              <a:t>9.7 Cyber Controls ( Traceability ) </a:t>
            </a:r>
          </a:p>
          <a:p>
            <a:pPr>
              <a:lnSpc>
                <a:spcPct val="90000"/>
              </a:lnSpc>
              <a:spcBef>
                <a:spcPts val="1000"/>
              </a:spcBef>
            </a:pPr>
            <a:r>
              <a:rPr lang="en-US" b="1" dirty="0">
                <a:latin typeface="FS Albert Pro Light" panose="02000503040000020004" pitchFamily="2" charset="0"/>
              </a:rPr>
              <a:t>9.8 Cyber Architectural Views</a:t>
            </a:r>
          </a:p>
          <a:p>
            <a:pPr>
              <a:lnSpc>
                <a:spcPct val="90000"/>
              </a:lnSpc>
              <a:spcBef>
                <a:spcPts val="1000"/>
              </a:spcBef>
            </a:pPr>
            <a:r>
              <a:rPr lang="en-US" b="1" dirty="0">
                <a:latin typeface="FS Albert Pro Light" panose="02000503040000020004" pitchFamily="2" charset="0"/>
              </a:rPr>
              <a:t>9.9 Cyber Testing</a:t>
            </a:r>
          </a:p>
          <a:p>
            <a:pPr>
              <a:lnSpc>
                <a:spcPct val="90000"/>
              </a:lnSpc>
              <a:spcBef>
                <a:spcPts val="1000"/>
              </a:spcBef>
            </a:pPr>
            <a:r>
              <a:rPr lang="en-US" dirty="0">
                <a:latin typeface="FS Albert Pro Light" panose="02000503040000020004" pitchFamily="2" charset="0"/>
              </a:rPr>
              <a:t>9.10 Cyber Labeling</a:t>
            </a:r>
          </a:p>
          <a:p>
            <a:pPr>
              <a:lnSpc>
                <a:spcPct val="90000"/>
              </a:lnSpc>
              <a:spcBef>
                <a:spcPts val="1000"/>
              </a:spcBef>
            </a:pPr>
            <a:r>
              <a:rPr lang="en-US" b="1" dirty="0">
                <a:latin typeface="FS Albert Pro Light" panose="02000503040000020004" pitchFamily="2" charset="0"/>
              </a:rPr>
              <a:t>9.11 Cyber Management Plan</a:t>
            </a:r>
          </a:p>
        </p:txBody>
      </p:sp>
      <p:sp>
        <p:nvSpPr>
          <p:cNvPr id="15" name="Title 14">
            <a:extLst>
              <a:ext uri="{FF2B5EF4-FFF2-40B4-BE49-F238E27FC236}">
                <a16:creationId xmlns:a16="http://schemas.microsoft.com/office/drawing/2014/main" id="{8D80CADF-4A66-23F3-0D5C-76FDA9E545EC}"/>
              </a:ext>
            </a:extLst>
          </p:cNvPr>
          <p:cNvSpPr>
            <a:spLocks noGrp="1"/>
          </p:cNvSpPr>
          <p:nvPr>
            <p:ph type="title"/>
          </p:nvPr>
        </p:nvSpPr>
        <p:spPr>
          <a:xfrm>
            <a:off x="224068" y="228600"/>
            <a:ext cx="10514556" cy="873087"/>
          </a:xfrm>
          <a:solidFill>
            <a:schemeClr val="accent3"/>
          </a:solidFill>
        </p:spPr>
        <p:txBody>
          <a:bodyPr vert="horz" lIns="91440" tIns="45720" rIns="91440" bIns="45720" rtlCol="0" anchor="t">
            <a:normAutofit/>
          </a:bodyPr>
          <a:lstStyle/>
          <a:p>
            <a:r>
              <a:rPr lang="en-US" sz="4000" b="0" i="0" kern="1200" dirty="0">
                <a:solidFill>
                  <a:schemeClr val="bg1"/>
                </a:solidFill>
                <a:latin typeface="FS Albert Pro Light" panose="02000503040000020004" pitchFamily="2" charset="0"/>
                <a:ea typeface="+mj-ea"/>
                <a:cs typeface="+mj-cs"/>
              </a:rPr>
              <a:t>510(K) cyber security deliverables</a:t>
            </a:r>
          </a:p>
        </p:txBody>
      </p:sp>
      <p:sp>
        <p:nvSpPr>
          <p:cNvPr id="2" name="Rectangle 1">
            <a:extLst>
              <a:ext uri="{FF2B5EF4-FFF2-40B4-BE49-F238E27FC236}">
                <a16:creationId xmlns:a16="http://schemas.microsoft.com/office/drawing/2014/main" id="{BBAB1CD3-2C1C-3205-76A8-81C74E844FFD}"/>
              </a:ext>
            </a:extLst>
          </p:cNvPr>
          <p:cNvSpPr/>
          <p:nvPr/>
        </p:nvSpPr>
        <p:spPr>
          <a:xfrm>
            <a:off x="10124501" y="6683166"/>
            <a:ext cx="1905918" cy="174834"/>
          </a:xfrm>
          <a:prstGeom prst="rect">
            <a:avLst/>
          </a:prstGeom>
          <a:solidFill>
            <a:schemeClr val="bg1">
              <a:lumMod val="85000"/>
            </a:schemeClr>
          </a:solidFill>
          <a:ln>
            <a:noFill/>
          </a:ln>
        </p:spPr>
        <p:style>
          <a:lnRef idx="0">
            <a:schemeClr val="accent4"/>
          </a:lnRef>
          <a:fillRef idx="3">
            <a:schemeClr val="accent4"/>
          </a:fillRef>
          <a:effectRef idx="3">
            <a:schemeClr val="accent4"/>
          </a:effectRef>
          <a:fontRef idx="minor">
            <a:schemeClr val="lt1"/>
          </a:fontRef>
        </p:style>
        <p:txBody>
          <a:bodyPr rtlCol="0" anchor="ctr"/>
          <a:lstStyle/>
          <a:p>
            <a:pPr algn="l" defTabSz="2438338" hangingPunct="0"/>
            <a:endParaRPr lang="en-US" b="1" dirty="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endParaRPr>
          </a:p>
        </p:txBody>
      </p:sp>
    </p:spTree>
    <p:extLst>
      <p:ext uri="{BB962C8B-B14F-4D97-AF65-F5344CB8AC3E}">
        <p14:creationId xmlns:p14="http://schemas.microsoft.com/office/powerpoint/2010/main" val="1506576570"/>
      </p:ext>
    </p:extLst>
  </p:cSld>
  <p:clrMapOvr>
    <a:masterClrMapping/>
  </p:clrMapOvr>
</p:sld>
</file>

<file path=ppt/theme/theme1.xml><?xml version="1.0" encoding="utf-8"?>
<a:theme xmlns:a="http://schemas.openxmlformats.org/drawingml/2006/main" name="BD">
  <a:themeElements>
    <a:clrScheme name="BD">
      <a:dk1>
        <a:srgbClr val="3D3E41"/>
      </a:dk1>
      <a:lt1>
        <a:srgbClr val="FFFFFF"/>
      </a:lt1>
      <a:dk2>
        <a:srgbClr val="05093D"/>
      </a:dk2>
      <a:lt2>
        <a:srgbClr val="F9F4F1"/>
      </a:lt2>
      <a:accent1>
        <a:srgbClr val="05093D"/>
      </a:accent1>
      <a:accent2>
        <a:srgbClr val="044ED7"/>
      </a:accent2>
      <a:accent3>
        <a:srgbClr val="1D74FF"/>
      </a:accent3>
      <a:accent4>
        <a:srgbClr val="9199D8"/>
      </a:accent4>
      <a:accent5>
        <a:srgbClr val="FF6E00"/>
      </a:accent5>
      <a:accent6>
        <a:srgbClr val="DBD8D7"/>
      </a:accent6>
      <a:hlink>
        <a:srgbClr val="044DD6"/>
      </a:hlink>
      <a:folHlink>
        <a:srgbClr val="044DD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2D050"/>
        </a:solidFill>
        <a:ln/>
      </a:spPr>
      <a:bodyPr rtlCol="0" anchor="ctr"/>
      <a:lstStyle>
        <a:defPPr algn="l" defTabSz="2438338" hangingPunct="0">
          <a:defRPr b="1" dirty="0" smtClean="0">
            <a:ln w="9525" cmpd="sng">
              <a:gradFill>
                <a:gsLst>
                  <a:gs pos="35000">
                    <a:srgbClr val="CACD45"/>
                  </a:gs>
                  <a:gs pos="0">
                    <a:srgbClr val="FFFF00"/>
                  </a:gs>
                  <a:gs pos="83000">
                    <a:schemeClr val="accent1">
                      <a:lumMod val="45000"/>
                      <a:lumOff val="55000"/>
                    </a:schemeClr>
                  </a:gs>
                  <a:gs pos="100000">
                    <a:schemeClr val="accent1">
                      <a:lumMod val="30000"/>
                      <a:lumOff val="70000"/>
                    </a:schemeClr>
                  </a:gs>
                </a:gsLst>
                <a:lin ang="5400000" scaled="1"/>
              </a:gradFill>
              <a:prstDash val="solid"/>
            </a:ln>
            <a:noFill/>
            <a:effectLst>
              <a:glow rad="228600">
                <a:schemeClr val="bg1">
                  <a:alpha val="40000"/>
                </a:schemeClr>
              </a:glow>
              <a:reflection stA="45000" endPos="3000" dist="50800" dir="5400000" sy="-100000" algn="bl" rotWithShape="0"/>
            </a:effectLst>
            <a:sym typeface="Helvetica Neue"/>
          </a:defRPr>
        </a:defPPr>
      </a:lstStyle>
      <a:style>
        <a:lnRef idx="0">
          <a:schemeClr val="accent4"/>
        </a:lnRef>
        <a:fillRef idx="3">
          <a:schemeClr val="accent4"/>
        </a:fillRef>
        <a:effectRef idx="3">
          <a:schemeClr val="accent4"/>
        </a:effectRef>
        <a:fontRef idx="minor">
          <a:schemeClr val="lt1"/>
        </a:fontRef>
      </a:style>
    </a:spDef>
  </a:objectDefaults>
  <a:extraClrSchemeLst/>
  <a:extLst>
    <a:ext uri="{05A4C25C-085E-4340-85A3-A5531E510DB2}">
      <thm15:themeFamily xmlns:thm15="http://schemas.microsoft.com/office/thememl/2012/main" name="BD-PPT-Internal" id="{F4CE0FFE-38B5-EC4C-BBD5-11DBB0A17CF7}" vid="{56F68CE3-4DE4-914E-9BDA-452F092C8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512771B8DBF0E449954B8C96DD77CEB" ma:contentTypeVersion="13" ma:contentTypeDescription="Create a new document." ma:contentTypeScope="" ma:versionID="72bbeecde36ff51718a610ab3afb9b84">
  <xsd:schema xmlns:xsd="http://www.w3.org/2001/XMLSchema" xmlns:xs="http://www.w3.org/2001/XMLSchema" xmlns:p="http://schemas.microsoft.com/office/2006/metadata/properties" xmlns:ns2="a3616fcd-8772-4ba0-97b5-6219f8d63028" xmlns:ns3="e20de337-d7db-44f8-943a-454cd15e6219" targetNamespace="http://schemas.microsoft.com/office/2006/metadata/properties" ma:root="true" ma:fieldsID="5c56e3cb179c6196cf390d4487129e75" ns2:_="" ns3:_="">
    <xsd:import namespace="a3616fcd-8772-4ba0-97b5-6219f8d63028"/>
    <xsd:import namespace="e20de337-d7db-44f8-943a-454cd15e6219"/>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element ref="ns2:MediaServiceDateTake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616fcd-8772-4ba0-97b5-6219f8d630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d6d104d9-2970-43dd-b406-660e55edb18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0de337-d7db-44f8-943a-454cd15e621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9c385df9-4b65-4d01-b85c-cf2f9f3772bd}" ma:internalName="TaxCatchAll" ma:showField="CatchAllData" ma:web="e20de337-d7db-44f8-943a-454cd15e62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20de337-d7db-44f8-943a-454cd15e6219" xsi:nil="true"/>
    <lcf76f155ced4ddcb4097134ff3c332f xmlns="a3616fcd-8772-4ba0-97b5-6219f8d63028">
      <Terms xmlns="http://schemas.microsoft.com/office/infopath/2007/PartnerControls"/>
    </lcf76f155ced4ddcb4097134ff3c332f>
    <SharedWithUsers xmlns="e20de337-d7db-44f8-943a-454cd15e6219">
      <UserInfo>
        <DisplayName/>
        <AccountId xsi:nil="true"/>
        <AccountType/>
      </UserInfo>
    </SharedWithUsers>
  </documentManagement>
</p:properties>
</file>

<file path=customXml/itemProps1.xml><?xml version="1.0" encoding="utf-8"?>
<ds:datastoreItem xmlns:ds="http://schemas.openxmlformats.org/officeDocument/2006/customXml" ds:itemID="{06D77110-6406-46E5-8FB8-B1206A37100B}">
  <ds:schemaRefs>
    <ds:schemaRef ds:uri="http://schemas.microsoft.com/sharepoint/v3/contenttype/forms"/>
  </ds:schemaRefs>
</ds:datastoreItem>
</file>

<file path=customXml/itemProps2.xml><?xml version="1.0" encoding="utf-8"?>
<ds:datastoreItem xmlns:ds="http://schemas.openxmlformats.org/officeDocument/2006/customXml" ds:itemID="{BAEFDE32-BB57-450C-8695-EC7D6CB296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616fcd-8772-4ba0-97b5-6219f8d63028"/>
    <ds:schemaRef ds:uri="e20de337-d7db-44f8-943a-454cd15e62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3A9FA1-116F-4A91-9DEE-778566F740AC}">
  <ds:schemaRefs>
    <ds:schemaRef ds:uri="http://purl.org/dc/terms/"/>
    <ds:schemaRef ds:uri="a3616fcd-8772-4ba0-97b5-6219f8d63028"/>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 ds:uri="e20de337-d7db-44f8-943a-454cd15e6219"/>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17139b1-3e59-42e2-b5c9-8eda0153b231}" enabled="1" method="Privileged" siteId="{94c3e67c-9e2d-4800-a6b7-635d97882165}" removed="0"/>
</clbl:labelList>
</file>

<file path=docProps/app.xml><?xml version="1.0" encoding="utf-8"?>
<Properties xmlns="http://schemas.openxmlformats.org/officeDocument/2006/extended-properties" xmlns:vt="http://schemas.openxmlformats.org/officeDocument/2006/docPropsVTypes">
  <Template>CyberSecurity101-I</Template>
  <TotalTime>5039</TotalTime>
  <Words>1884</Words>
  <Application>Microsoft Office PowerPoint</Application>
  <PresentationFormat>Widescreen</PresentationFormat>
  <Paragraphs>334</Paragraphs>
  <Slides>20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FS Albert Pro Light</vt:lpstr>
      <vt:lpstr>Wingdings</vt:lpstr>
      <vt:lpstr>Helvetica Neue</vt:lpstr>
      <vt:lpstr>Arial</vt:lpstr>
      <vt:lpstr>Segoe UI</vt:lpstr>
      <vt:lpstr>Calibri</vt:lpstr>
      <vt:lpstr>FS Albert Pro</vt:lpstr>
      <vt:lpstr>BD</vt:lpstr>
      <vt:lpstr>Building Resilient Vulnerability Management Program   </vt:lpstr>
      <vt:lpstr>About Me</vt:lpstr>
      <vt:lpstr>Agendas</vt:lpstr>
      <vt:lpstr>FDA cyber guidance (pre market)</vt:lpstr>
      <vt:lpstr>FDA cyber guidance (post market)</vt:lpstr>
      <vt:lpstr>Essentials of VM program</vt:lpstr>
      <vt:lpstr>Sources of Vulnerability</vt:lpstr>
      <vt:lpstr>Vulnerability Impacts</vt:lpstr>
      <vt:lpstr>510(K) cyber security deliverables</vt:lpstr>
      <vt:lpstr>Risk Management of Vulnerabilities</vt:lpstr>
      <vt:lpstr>Cyber Risk Versus Risk Management Process  </vt:lpstr>
      <vt:lpstr>Mitigation Strategies</vt:lpstr>
      <vt:lpstr>Monitoring and Detection</vt:lpstr>
      <vt:lpstr>FDA Security Metrics</vt:lpstr>
      <vt:lpstr>Life Cycle of Vulnerability</vt:lpstr>
      <vt:lpstr>Robust Design Controls</vt:lpstr>
      <vt:lpstr>Vulnerability Management</vt:lpstr>
      <vt:lpstr>Post Market – Vulnerability Management</vt:lpstr>
      <vt:lpstr>Conclusion</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dc:creator>Ravi Dhungel</dc:creator>
  <cp:lastModifiedBy>Ravi Dhungel</cp:lastModifiedBy>
  <cp:revision>193</cp:revision>
  <dcterms:created xsi:type="dcterms:W3CDTF">2023-10-06T16:36:55Z</dcterms:created>
  <dcterms:modified xsi:type="dcterms:W3CDTF">2025-03-27T04:18:00Z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eff7bc7-36fc-428c-8646-00723cb074ab_Enabled">
    <vt:lpwstr>true</vt:lpwstr>
  </property>
  <property fmtid="{D5CDD505-2E9C-101B-9397-08002B2CF9AE}" pid="3" name="MSIP_Label_feff7bc7-36fc-428c-8646-00723cb074ab_SetDate">
    <vt:lpwstr>2021-12-02T15:57:15Z</vt:lpwstr>
  </property>
  <property fmtid="{D5CDD505-2E9C-101B-9397-08002B2CF9AE}" pid="4" name="MSIP_Label_feff7bc7-36fc-428c-8646-00723cb074ab_Method">
    <vt:lpwstr>Privileged</vt:lpwstr>
  </property>
  <property fmtid="{D5CDD505-2E9C-101B-9397-08002B2CF9AE}" pid="5" name="MSIP_Label_feff7bc7-36fc-428c-8646-00723cb074ab_Name">
    <vt:lpwstr>Public</vt:lpwstr>
  </property>
  <property fmtid="{D5CDD505-2E9C-101B-9397-08002B2CF9AE}" pid="6" name="MSIP_Label_feff7bc7-36fc-428c-8646-00723cb074ab_SiteId">
    <vt:lpwstr>94c3e67c-9e2d-4800-a6b7-635d97882165</vt:lpwstr>
  </property>
  <property fmtid="{D5CDD505-2E9C-101B-9397-08002B2CF9AE}" pid="7" name="MSIP_Label_feff7bc7-36fc-428c-8646-00723cb074ab_ActionId">
    <vt:lpwstr>db0eb0a1-2a48-4d72-8934-a1f2707de983</vt:lpwstr>
  </property>
  <property fmtid="{D5CDD505-2E9C-101B-9397-08002B2CF9AE}" pid="8" name="MSIP_Label_feff7bc7-36fc-428c-8646-00723cb074ab_ContentBits">
    <vt:lpwstr>0</vt:lpwstr>
  </property>
  <property fmtid="{D5CDD505-2E9C-101B-9397-08002B2CF9AE}" pid="9" name="ContentTypeId">
    <vt:lpwstr>0x010100C512771B8DBF0E449954B8C96DD77CEB</vt:lpwstr>
  </property>
  <property fmtid="{D5CDD505-2E9C-101B-9397-08002B2CF9AE}" pid="10" name="ClassificationContentMarkingFooterLocations">
    <vt:lpwstr>BD:9</vt:lpwstr>
  </property>
  <property fmtid="{D5CDD505-2E9C-101B-9397-08002B2CF9AE}" pid="11" name="ClassificationContentMarkingFooterText">
    <vt:lpwstr>                                                                                                                                                                                                                                                                                                                                                                                                                                                                                                             RESTRICTED</vt:lpwstr>
  </property>
  <property fmtid="{D5CDD505-2E9C-101B-9397-08002B2CF9AE}" pid="12" name="MediaServiceImageTags">
    <vt:lpwstr/>
  </property>
</Properties>
</file>